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4726" r:id="rId2"/>
    <p:sldMasterId id="2147485674" r:id="rId3"/>
  </p:sldMasterIdLst>
  <p:notesMasterIdLst>
    <p:notesMasterId r:id="rId26"/>
  </p:notesMasterIdLst>
  <p:handoutMasterIdLst>
    <p:handoutMasterId r:id="rId27"/>
  </p:handoutMasterIdLst>
  <p:sldIdLst>
    <p:sldId id="1074" r:id="rId4"/>
    <p:sldId id="1075" r:id="rId5"/>
    <p:sldId id="1048" r:id="rId6"/>
    <p:sldId id="1036" r:id="rId7"/>
    <p:sldId id="1039" r:id="rId8"/>
    <p:sldId id="1049" r:id="rId9"/>
    <p:sldId id="1040" r:id="rId10"/>
    <p:sldId id="1081" r:id="rId11"/>
    <p:sldId id="1083" r:id="rId12"/>
    <p:sldId id="1084" r:id="rId13"/>
    <p:sldId id="1015" r:id="rId14"/>
    <p:sldId id="1019" r:id="rId15"/>
    <p:sldId id="1013" r:id="rId16"/>
    <p:sldId id="1014" r:id="rId17"/>
    <p:sldId id="1082" r:id="rId18"/>
    <p:sldId id="1072" r:id="rId19"/>
    <p:sldId id="1076" r:id="rId20"/>
    <p:sldId id="1077" r:id="rId21"/>
    <p:sldId id="1078" r:id="rId22"/>
    <p:sldId id="1079" r:id="rId23"/>
    <p:sldId id="1080" r:id="rId24"/>
    <p:sldId id="1086" r:id="rId25"/>
  </p:sldIdLst>
  <p:sldSz cx="13328650" cy="749776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4" userDrawn="1">
          <p15:clr>
            <a:srgbClr val="A4A3A4"/>
          </p15:clr>
        </p15:guide>
        <p15:guide id="2" pos="57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117F5"/>
    <a:srgbClr val="FF00FF"/>
    <a:srgbClr val="FFFFFF"/>
    <a:srgbClr val="00CCFF"/>
    <a:srgbClr val="D0BD72"/>
    <a:srgbClr val="48AE02"/>
    <a:srgbClr val="66FF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802" autoAdjust="0"/>
  </p:normalViewPr>
  <p:slideViewPr>
    <p:cSldViewPr snapToGrid="0">
      <p:cViewPr varScale="1">
        <p:scale>
          <a:sx n="80" d="100"/>
          <a:sy n="80" d="100"/>
        </p:scale>
        <p:origin x="60" y="336"/>
      </p:cViewPr>
      <p:guideLst>
        <p:guide orient="horz" pos="4024"/>
        <p:guide pos="578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7455"/>
    </p:cViewPr>
  </p:sorterViewPr>
  <p:notesViewPr>
    <p:cSldViewPr snapToGrid="0">
      <p:cViewPr varScale="1">
        <p:scale>
          <a:sx n="119" d="100"/>
          <a:sy n="119" d="100"/>
        </p:scale>
        <p:origin x="-320" y="-104"/>
      </p:cViewPr>
      <p:guideLst>
        <p:guide orient="horz" pos="2208"/>
        <p:guide pos="29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lsmarr\Personal\Health%20Care\GI%20tract\My%20Gut%20Sequencing\COGs%20and%20KEGGs\table-keg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KEGGs!$BV$1359:$BV$5312</c:f>
              <c:numCache>
                <c:formatCode>General</c:formatCode>
                <c:ptCount val="3954"/>
                <c:pt idx="0">
                  <c:v>60008.771809413454</c:v>
                </c:pt>
                <c:pt idx="1">
                  <c:v>40834.467985348543</c:v>
                </c:pt>
                <c:pt idx="2">
                  <c:v>38834.352372395551</c:v>
                </c:pt>
                <c:pt idx="3">
                  <c:v>37671.076365497342</c:v>
                </c:pt>
                <c:pt idx="4">
                  <c:v>31997.224629306322</c:v>
                </c:pt>
                <c:pt idx="5">
                  <c:v>31088.07452122317</c:v>
                </c:pt>
                <c:pt idx="6">
                  <c:v>29153.026884479215</c:v>
                </c:pt>
                <c:pt idx="7">
                  <c:v>25394.419698987112</c:v>
                </c:pt>
                <c:pt idx="8">
                  <c:v>21999.999854507769</c:v>
                </c:pt>
                <c:pt idx="9">
                  <c:v>18546.472497341838</c:v>
                </c:pt>
                <c:pt idx="10">
                  <c:v>17992.358520212645</c:v>
                </c:pt>
                <c:pt idx="11">
                  <c:v>15627.162533599014</c:v>
                </c:pt>
                <c:pt idx="12">
                  <c:v>15209.718474281673</c:v>
                </c:pt>
                <c:pt idx="13">
                  <c:v>14859.428589343988</c:v>
                </c:pt>
                <c:pt idx="14">
                  <c:v>14583.168493778972</c:v>
                </c:pt>
                <c:pt idx="15">
                  <c:v>14414.569624463493</c:v>
                </c:pt>
                <c:pt idx="16">
                  <c:v>14205.033350128431</c:v>
                </c:pt>
                <c:pt idx="17">
                  <c:v>13678.901122184963</c:v>
                </c:pt>
                <c:pt idx="18">
                  <c:v>13401.987944016531</c:v>
                </c:pt>
                <c:pt idx="19">
                  <c:v>12956.553429416081</c:v>
                </c:pt>
                <c:pt idx="20">
                  <c:v>12870.932571171599</c:v>
                </c:pt>
                <c:pt idx="21">
                  <c:v>12444.652220060832</c:v>
                </c:pt>
                <c:pt idx="22">
                  <c:v>12433.096084877321</c:v>
                </c:pt>
                <c:pt idx="23">
                  <c:v>11899.915501517569</c:v>
                </c:pt>
                <c:pt idx="24">
                  <c:v>11589.249836292514</c:v>
                </c:pt>
                <c:pt idx="25">
                  <c:v>11428.4789127979</c:v>
                </c:pt>
                <c:pt idx="26">
                  <c:v>11252.828424935227</c:v>
                </c:pt>
                <c:pt idx="27">
                  <c:v>10678.146126516569</c:v>
                </c:pt>
                <c:pt idx="28">
                  <c:v>10296.327987965131</c:v>
                </c:pt>
                <c:pt idx="29">
                  <c:v>10117.74269619571</c:v>
                </c:pt>
                <c:pt idx="30">
                  <c:v>10083.625824060966</c:v>
                </c:pt>
                <c:pt idx="31">
                  <c:v>10036.457914932904</c:v>
                </c:pt>
                <c:pt idx="32">
                  <c:v>9865.4973576258344</c:v>
                </c:pt>
                <c:pt idx="33">
                  <c:v>9763.359708461734</c:v>
                </c:pt>
                <c:pt idx="34">
                  <c:v>9738.6096926243536</c:v>
                </c:pt>
                <c:pt idx="35">
                  <c:v>9678.1562900176905</c:v>
                </c:pt>
                <c:pt idx="36">
                  <c:v>9476.4650819898234</c:v>
                </c:pt>
                <c:pt idx="37">
                  <c:v>9335.2969923801065</c:v>
                </c:pt>
                <c:pt idx="38">
                  <c:v>9325.6966396622374</c:v>
                </c:pt>
                <c:pt idx="39">
                  <c:v>9108.5739977010853</c:v>
                </c:pt>
                <c:pt idx="40">
                  <c:v>8684.8998424701076</c:v>
                </c:pt>
                <c:pt idx="41">
                  <c:v>8210.3559295778377</c:v>
                </c:pt>
                <c:pt idx="42">
                  <c:v>8198.4816186750359</c:v>
                </c:pt>
                <c:pt idx="43">
                  <c:v>8042.4797411778172</c:v>
                </c:pt>
                <c:pt idx="44">
                  <c:v>8041.1965866230585</c:v>
                </c:pt>
                <c:pt idx="45">
                  <c:v>7989.2722689082366</c:v>
                </c:pt>
                <c:pt idx="46">
                  <c:v>7830.2704329282269</c:v>
                </c:pt>
                <c:pt idx="47">
                  <c:v>7767.3219734831737</c:v>
                </c:pt>
                <c:pt idx="48">
                  <c:v>7579.9152939911373</c:v>
                </c:pt>
                <c:pt idx="49">
                  <c:v>7540.8203057526043</c:v>
                </c:pt>
                <c:pt idx="50">
                  <c:v>7112.4244180885062</c:v>
                </c:pt>
                <c:pt idx="51">
                  <c:v>7029.4574590404472</c:v>
                </c:pt>
                <c:pt idx="52">
                  <c:v>6906.4669804933637</c:v>
                </c:pt>
                <c:pt idx="53">
                  <c:v>6771.706463896503</c:v>
                </c:pt>
                <c:pt idx="54">
                  <c:v>6746.77701228147</c:v>
                </c:pt>
                <c:pt idx="55">
                  <c:v>6514.5789717806001</c:v>
                </c:pt>
                <c:pt idx="56">
                  <c:v>6492.0854527834663</c:v>
                </c:pt>
                <c:pt idx="57">
                  <c:v>6480.8080798608453</c:v>
                </c:pt>
                <c:pt idx="58">
                  <c:v>6472.3672724972394</c:v>
                </c:pt>
                <c:pt idx="59">
                  <c:v>6449.6501075788274</c:v>
                </c:pt>
                <c:pt idx="60">
                  <c:v>6361.4935967920555</c:v>
                </c:pt>
                <c:pt idx="61">
                  <c:v>6255.772945659689</c:v>
                </c:pt>
                <c:pt idx="62">
                  <c:v>6237.9968175336189</c:v>
                </c:pt>
                <c:pt idx="63">
                  <c:v>6231.474486398608</c:v>
                </c:pt>
                <c:pt idx="64">
                  <c:v>6176.162853124606</c:v>
                </c:pt>
                <c:pt idx="65">
                  <c:v>6035.3394294981363</c:v>
                </c:pt>
                <c:pt idx="66">
                  <c:v>5753.876650710059</c:v>
                </c:pt>
                <c:pt idx="67">
                  <c:v>5703.4628442872445</c:v>
                </c:pt>
                <c:pt idx="68">
                  <c:v>5625.7022463463572</c:v>
                </c:pt>
                <c:pt idx="69">
                  <c:v>5573.2595201117456</c:v>
                </c:pt>
                <c:pt idx="70">
                  <c:v>5514.6789423091341</c:v>
                </c:pt>
                <c:pt idx="71">
                  <c:v>5476.0349871862954</c:v>
                </c:pt>
                <c:pt idx="72">
                  <c:v>5447.5350458986759</c:v>
                </c:pt>
                <c:pt idx="73">
                  <c:v>5391.1194948081893</c:v>
                </c:pt>
                <c:pt idx="74">
                  <c:v>5302.0117304323985</c:v>
                </c:pt>
                <c:pt idx="75">
                  <c:v>5281.933192914249</c:v>
                </c:pt>
                <c:pt idx="76">
                  <c:v>5264.6056864306092</c:v>
                </c:pt>
                <c:pt idx="77">
                  <c:v>5181.6835182130153</c:v>
                </c:pt>
                <c:pt idx="78">
                  <c:v>5152.350487959211</c:v>
                </c:pt>
                <c:pt idx="79">
                  <c:v>5149.6107761304975</c:v>
                </c:pt>
                <c:pt idx="80">
                  <c:v>5080.6175433045973</c:v>
                </c:pt>
                <c:pt idx="81">
                  <c:v>5037.4932844320429</c:v>
                </c:pt>
                <c:pt idx="82">
                  <c:v>5009.2420033101689</c:v>
                </c:pt>
                <c:pt idx="83">
                  <c:v>4972.6679119378323</c:v>
                </c:pt>
                <c:pt idx="84">
                  <c:v>4955.5307410009727</c:v>
                </c:pt>
                <c:pt idx="85">
                  <c:v>4871.0486307891952</c:v>
                </c:pt>
                <c:pt idx="86">
                  <c:v>4838.580339882209</c:v>
                </c:pt>
                <c:pt idx="87">
                  <c:v>4786.8261752454091</c:v>
                </c:pt>
                <c:pt idx="88">
                  <c:v>4758.4162995582683</c:v>
                </c:pt>
                <c:pt idx="89">
                  <c:v>4720.5047516854265</c:v>
                </c:pt>
                <c:pt idx="90">
                  <c:v>4633.5953365801242</c:v>
                </c:pt>
                <c:pt idx="91">
                  <c:v>4628.8030906178919</c:v>
                </c:pt>
                <c:pt idx="92">
                  <c:v>4625.4902475906947</c:v>
                </c:pt>
                <c:pt idx="93">
                  <c:v>4620.7893822798724</c:v>
                </c:pt>
                <c:pt idx="94">
                  <c:v>4582.7992704160906</c:v>
                </c:pt>
                <c:pt idx="95">
                  <c:v>4548.0557771717649</c:v>
                </c:pt>
                <c:pt idx="96">
                  <c:v>4542.0235079035701</c:v>
                </c:pt>
                <c:pt idx="97">
                  <c:v>4504.0726614013211</c:v>
                </c:pt>
                <c:pt idx="98">
                  <c:v>4480.2411312562563</c:v>
                </c:pt>
                <c:pt idx="99">
                  <c:v>4433.5693177928852</c:v>
                </c:pt>
                <c:pt idx="100">
                  <c:v>4385.1388885047336</c:v>
                </c:pt>
                <c:pt idx="101">
                  <c:v>4362.7617233163892</c:v>
                </c:pt>
                <c:pt idx="102">
                  <c:v>4362.7303223414601</c:v>
                </c:pt>
                <c:pt idx="103">
                  <c:v>4310.0678337982145</c:v>
                </c:pt>
                <c:pt idx="104">
                  <c:v>4302.6955608233075</c:v>
                </c:pt>
                <c:pt idx="105">
                  <c:v>4284.9902036543626</c:v>
                </c:pt>
                <c:pt idx="106">
                  <c:v>4277.3753214889211</c:v>
                </c:pt>
                <c:pt idx="107">
                  <c:v>4269.4351678764979</c:v>
                </c:pt>
                <c:pt idx="108">
                  <c:v>4207.6658005445188</c:v>
                </c:pt>
                <c:pt idx="109">
                  <c:v>4130.2625683275828</c:v>
                </c:pt>
                <c:pt idx="110">
                  <c:v>4062.9224843406469</c:v>
                </c:pt>
                <c:pt idx="111">
                  <c:v>3988.5660341796929</c:v>
                </c:pt>
                <c:pt idx="112">
                  <c:v>3959.1197589677954</c:v>
                </c:pt>
                <c:pt idx="113">
                  <c:v>3948.8730283363648</c:v>
                </c:pt>
                <c:pt idx="114">
                  <c:v>3933.6879269809815</c:v>
                </c:pt>
                <c:pt idx="115">
                  <c:v>3888.8134557262333</c:v>
                </c:pt>
                <c:pt idx="116">
                  <c:v>3867.0483636599561</c:v>
                </c:pt>
                <c:pt idx="117">
                  <c:v>3853.089651279724</c:v>
                </c:pt>
                <c:pt idx="118">
                  <c:v>3835.7363526719432</c:v>
                </c:pt>
                <c:pt idx="119">
                  <c:v>3821.7993983494916</c:v>
                </c:pt>
                <c:pt idx="120">
                  <c:v>3821.241223218628</c:v>
                </c:pt>
                <c:pt idx="121">
                  <c:v>3813.5481376399166</c:v>
                </c:pt>
                <c:pt idx="122">
                  <c:v>3797.969857319425</c:v>
                </c:pt>
                <c:pt idx="123">
                  <c:v>3796.0173846594957</c:v>
                </c:pt>
                <c:pt idx="124">
                  <c:v>3794.9996206865708</c:v>
                </c:pt>
                <c:pt idx="125">
                  <c:v>3754.9468698296009</c:v>
                </c:pt>
                <c:pt idx="126">
                  <c:v>3685.6331076479732</c:v>
                </c:pt>
                <c:pt idx="127">
                  <c:v>3674.5795878387935</c:v>
                </c:pt>
                <c:pt idx="128">
                  <c:v>3657.2162953187794</c:v>
                </c:pt>
                <c:pt idx="129">
                  <c:v>3609.7446559501113</c:v>
                </c:pt>
                <c:pt idx="130">
                  <c:v>3575.7462862741804</c:v>
                </c:pt>
                <c:pt idx="131">
                  <c:v>3515.4276663165597</c:v>
                </c:pt>
                <c:pt idx="132">
                  <c:v>3508.3000529993037</c:v>
                </c:pt>
                <c:pt idx="133">
                  <c:v>3494.7485782409276</c:v>
                </c:pt>
                <c:pt idx="134">
                  <c:v>3455.043753354887</c:v>
                </c:pt>
                <c:pt idx="135">
                  <c:v>3431.8458868565522</c:v>
                </c:pt>
                <c:pt idx="136">
                  <c:v>3424.0035083268576</c:v>
                </c:pt>
                <c:pt idx="137">
                  <c:v>3381.9419154863431</c:v>
                </c:pt>
                <c:pt idx="138">
                  <c:v>3298.3539171840057</c:v>
                </c:pt>
                <c:pt idx="139">
                  <c:v>3262.5335373385624</c:v>
                </c:pt>
                <c:pt idx="140">
                  <c:v>3262.2533352132582</c:v>
                </c:pt>
                <c:pt idx="141">
                  <c:v>3258.615221577068</c:v>
                </c:pt>
                <c:pt idx="142">
                  <c:v>3213.7843366200991</c:v>
                </c:pt>
                <c:pt idx="143">
                  <c:v>3173.1228655755226</c:v>
                </c:pt>
                <c:pt idx="144">
                  <c:v>3167.8056102653063</c:v>
                </c:pt>
                <c:pt idx="145">
                  <c:v>3164.7461234593161</c:v>
                </c:pt>
                <c:pt idx="146">
                  <c:v>3142.6788233432194</c:v>
                </c:pt>
                <c:pt idx="147">
                  <c:v>3133.3075383976948</c:v>
                </c:pt>
                <c:pt idx="148">
                  <c:v>3112.8612957775035</c:v>
                </c:pt>
                <c:pt idx="149">
                  <c:v>3097.512970932165</c:v>
                </c:pt>
                <c:pt idx="150">
                  <c:v>3094.3907436760142</c:v>
                </c:pt>
                <c:pt idx="151">
                  <c:v>3087.2070149419474</c:v>
                </c:pt>
                <c:pt idx="152">
                  <c:v>3084.6742096748476</c:v>
                </c:pt>
                <c:pt idx="153">
                  <c:v>3077.6881123531803</c:v>
                </c:pt>
                <c:pt idx="154">
                  <c:v>3056.9607905938988</c:v>
                </c:pt>
                <c:pt idx="155">
                  <c:v>3047.6454695083753</c:v>
                </c:pt>
                <c:pt idx="156">
                  <c:v>3040.7012007395779</c:v>
                </c:pt>
                <c:pt idx="157">
                  <c:v>3036.6076475916207</c:v>
                </c:pt>
                <c:pt idx="158">
                  <c:v>3031.2322702778333</c:v>
                </c:pt>
                <c:pt idx="159">
                  <c:v>3029.0635869443031</c:v>
                </c:pt>
                <c:pt idx="160">
                  <c:v>2990.3303417554016</c:v>
                </c:pt>
                <c:pt idx="161">
                  <c:v>2968.4807421512423</c:v>
                </c:pt>
                <c:pt idx="162">
                  <c:v>2937.460956859255</c:v>
                </c:pt>
                <c:pt idx="163">
                  <c:v>2937.2824774107003</c:v>
                </c:pt>
                <c:pt idx="164">
                  <c:v>2936.3786499222479</c:v>
                </c:pt>
                <c:pt idx="165">
                  <c:v>2898.4862102088809</c:v>
                </c:pt>
                <c:pt idx="166">
                  <c:v>2870.3230554413281</c:v>
                </c:pt>
                <c:pt idx="167">
                  <c:v>2839.4302755235308</c:v>
                </c:pt>
                <c:pt idx="168">
                  <c:v>2787.3095915039157</c:v>
                </c:pt>
                <c:pt idx="169">
                  <c:v>2739.2157216074947</c:v>
                </c:pt>
                <c:pt idx="170">
                  <c:v>2723.2939299002173</c:v>
                </c:pt>
                <c:pt idx="171">
                  <c:v>2712.8413669458232</c:v>
                </c:pt>
                <c:pt idx="172">
                  <c:v>2712.3124843373826</c:v>
                </c:pt>
                <c:pt idx="173">
                  <c:v>2618.5794907029049</c:v>
                </c:pt>
                <c:pt idx="174">
                  <c:v>2457.7614544595758</c:v>
                </c:pt>
                <c:pt idx="175">
                  <c:v>2451.3848580137624</c:v>
                </c:pt>
                <c:pt idx="176">
                  <c:v>2442.8083544260217</c:v>
                </c:pt>
                <c:pt idx="177">
                  <c:v>2429.4043072943341</c:v>
                </c:pt>
                <c:pt idx="178">
                  <c:v>2428.3962878208872</c:v>
                </c:pt>
                <c:pt idx="179">
                  <c:v>2407.5090855112162</c:v>
                </c:pt>
                <c:pt idx="180">
                  <c:v>2394.7002860861608</c:v>
                </c:pt>
                <c:pt idx="181">
                  <c:v>2378.6833737701072</c:v>
                </c:pt>
                <c:pt idx="182">
                  <c:v>2373.5029999793956</c:v>
                </c:pt>
                <c:pt idx="183">
                  <c:v>2351.4181382263896</c:v>
                </c:pt>
                <c:pt idx="184">
                  <c:v>2325.6411281787168</c:v>
                </c:pt>
                <c:pt idx="185">
                  <c:v>2315.5213547371332</c:v>
                </c:pt>
                <c:pt idx="186">
                  <c:v>2315.0631976875452</c:v>
                </c:pt>
                <c:pt idx="187">
                  <c:v>2290.956343655163</c:v>
                </c:pt>
                <c:pt idx="188">
                  <c:v>2282.1898081423274</c:v>
                </c:pt>
                <c:pt idx="189">
                  <c:v>2268.592857192039</c:v>
                </c:pt>
                <c:pt idx="190">
                  <c:v>2256.0465811528088</c:v>
                </c:pt>
                <c:pt idx="191">
                  <c:v>2230.1585200527043</c:v>
                </c:pt>
                <c:pt idx="192">
                  <c:v>2225.0908268660914</c:v>
                </c:pt>
                <c:pt idx="193">
                  <c:v>2221.8329373076253</c:v>
                </c:pt>
                <c:pt idx="194">
                  <c:v>2215.4113035666051</c:v>
                </c:pt>
                <c:pt idx="195">
                  <c:v>2202.3808374894406</c:v>
                </c:pt>
                <c:pt idx="196">
                  <c:v>2160.9218804176394</c:v>
                </c:pt>
                <c:pt idx="197">
                  <c:v>2159.2499984947785</c:v>
                </c:pt>
                <c:pt idx="198">
                  <c:v>2129.0925601620088</c:v>
                </c:pt>
                <c:pt idx="199">
                  <c:v>2113.9653728040762</c:v>
                </c:pt>
                <c:pt idx="200">
                  <c:v>2110.842400767478</c:v>
                </c:pt>
                <c:pt idx="201">
                  <c:v>2086.2551556276871</c:v>
                </c:pt>
                <c:pt idx="202">
                  <c:v>2077.4134720959328</c:v>
                </c:pt>
                <c:pt idx="203">
                  <c:v>2072.7380280239036</c:v>
                </c:pt>
                <c:pt idx="204">
                  <c:v>2066.5383486167934</c:v>
                </c:pt>
                <c:pt idx="205">
                  <c:v>2058.6630856043225</c:v>
                </c:pt>
                <c:pt idx="206">
                  <c:v>2038.4798093366314</c:v>
                </c:pt>
                <c:pt idx="207">
                  <c:v>2038.2671552244162</c:v>
                </c:pt>
                <c:pt idx="208">
                  <c:v>2018.3414198054936</c:v>
                </c:pt>
                <c:pt idx="209">
                  <c:v>2000.2151407118793</c:v>
                </c:pt>
                <c:pt idx="210">
                  <c:v>1986.3046983781785</c:v>
                </c:pt>
                <c:pt idx="211">
                  <c:v>1973.8900156580071</c:v>
                </c:pt>
                <c:pt idx="212">
                  <c:v>1971.114844623605</c:v>
                </c:pt>
                <c:pt idx="213">
                  <c:v>1947.7002140818449</c:v>
                </c:pt>
                <c:pt idx="214">
                  <c:v>1938.0431262945901</c:v>
                </c:pt>
                <c:pt idx="215">
                  <c:v>1937.8064602184261</c:v>
                </c:pt>
                <c:pt idx="216">
                  <c:v>1931.7496597423979</c:v>
                </c:pt>
                <c:pt idx="217">
                  <c:v>1927.1204764060597</c:v>
                </c:pt>
                <c:pt idx="218">
                  <c:v>1908.7317838671643</c:v>
                </c:pt>
                <c:pt idx="219">
                  <c:v>1908.6596751883601</c:v>
                </c:pt>
                <c:pt idx="220">
                  <c:v>1899.512262865059</c:v>
                </c:pt>
                <c:pt idx="221">
                  <c:v>1899.1031257656332</c:v>
                </c:pt>
                <c:pt idx="222">
                  <c:v>1884.3402364191036</c:v>
                </c:pt>
                <c:pt idx="223">
                  <c:v>1865.5173246924239</c:v>
                </c:pt>
                <c:pt idx="224">
                  <c:v>1851.2303389209189</c:v>
                </c:pt>
                <c:pt idx="225">
                  <c:v>1849.1937207943679</c:v>
                </c:pt>
                <c:pt idx="226">
                  <c:v>1843.8996111448646</c:v>
                </c:pt>
                <c:pt idx="227">
                  <c:v>1828.1753102767627</c:v>
                </c:pt>
                <c:pt idx="228">
                  <c:v>1820.4391631875915</c:v>
                </c:pt>
                <c:pt idx="229">
                  <c:v>1806.4465306211409</c:v>
                </c:pt>
                <c:pt idx="230">
                  <c:v>1802.4999270864996</c:v>
                </c:pt>
                <c:pt idx="231">
                  <c:v>1787.7773498327849</c:v>
                </c:pt>
                <c:pt idx="232">
                  <c:v>1766.0962514646051</c:v>
                </c:pt>
                <c:pt idx="233">
                  <c:v>1749.7339316623791</c:v>
                </c:pt>
                <c:pt idx="234">
                  <c:v>1739.9749177245615</c:v>
                </c:pt>
                <c:pt idx="235">
                  <c:v>1727.6053070431251</c:v>
                </c:pt>
                <c:pt idx="236">
                  <c:v>1714.820950709096</c:v>
                </c:pt>
                <c:pt idx="237">
                  <c:v>1712.8617383212918</c:v>
                </c:pt>
                <c:pt idx="238">
                  <c:v>1696.9019591052315</c:v>
                </c:pt>
                <c:pt idx="239">
                  <c:v>1655.9107082768005</c:v>
                </c:pt>
                <c:pt idx="240">
                  <c:v>1640.7300063416185</c:v>
                </c:pt>
                <c:pt idx="241">
                  <c:v>1635.2056598002457</c:v>
                </c:pt>
                <c:pt idx="242">
                  <c:v>1611.1501993515265</c:v>
                </c:pt>
                <c:pt idx="243">
                  <c:v>1599.292788020352</c:v>
                </c:pt>
                <c:pt idx="244">
                  <c:v>1594.3843304579516</c:v>
                </c:pt>
                <c:pt idx="245">
                  <c:v>1593.9732488670043</c:v>
                </c:pt>
                <c:pt idx="246">
                  <c:v>1586.5247420147575</c:v>
                </c:pt>
                <c:pt idx="247">
                  <c:v>1556.2397949175263</c:v>
                </c:pt>
                <c:pt idx="248">
                  <c:v>1553.9175866623652</c:v>
                </c:pt>
                <c:pt idx="249">
                  <c:v>1549.6992519439439</c:v>
                </c:pt>
                <c:pt idx="250">
                  <c:v>1538.6106032802338</c:v>
                </c:pt>
                <c:pt idx="251">
                  <c:v>1470.5748283797084</c:v>
                </c:pt>
                <c:pt idx="252">
                  <c:v>1464.2934167122201</c:v>
                </c:pt>
                <c:pt idx="253">
                  <c:v>1462.1699266397907</c:v>
                </c:pt>
                <c:pt idx="254">
                  <c:v>1449.0960470832983</c:v>
                </c:pt>
                <c:pt idx="255">
                  <c:v>1442.064245418564</c:v>
                </c:pt>
                <c:pt idx="256">
                  <c:v>1434.1416444742511</c:v>
                </c:pt>
                <c:pt idx="257">
                  <c:v>1419.3664948718547</c:v>
                </c:pt>
                <c:pt idx="258">
                  <c:v>1416.2094262763953</c:v>
                </c:pt>
                <c:pt idx="259">
                  <c:v>1413.401515224848</c:v>
                </c:pt>
                <c:pt idx="260">
                  <c:v>1391.4103137010561</c:v>
                </c:pt>
                <c:pt idx="261">
                  <c:v>1389.8671012859218</c:v>
                </c:pt>
                <c:pt idx="262">
                  <c:v>1387.5929249994006</c:v>
                </c:pt>
                <c:pt idx="263">
                  <c:v>1371.1819526750887</c:v>
                </c:pt>
                <c:pt idx="264">
                  <c:v>1362.0232766181591</c:v>
                </c:pt>
                <c:pt idx="265">
                  <c:v>1347.7393003736186</c:v>
                </c:pt>
                <c:pt idx="266">
                  <c:v>1340.9967164943148</c:v>
                </c:pt>
                <c:pt idx="267">
                  <c:v>1312.1575637031735</c:v>
                </c:pt>
                <c:pt idx="268">
                  <c:v>1308.4709698405293</c:v>
                </c:pt>
                <c:pt idx="269">
                  <c:v>1302.1721495608786</c:v>
                </c:pt>
                <c:pt idx="270">
                  <c:v>1295.1035765562763</c:v>
                </c:pt>
                <c:pt idx="271">
                  <c:v>1273.4604294658914</c:v>
                </c:pt>
                <c:pt idx="272">
                  <c:v>1267.4174936313498</c:v>
                </c:pt>
                <c:pt idx="273">
                  <c:v>1257.6833234564233</c:v>
                </c:pt>
                <c:pt idx="274">
                  <c:v>1250.0108808126793</c:v>
                </c:pt>
                <c:pt idx="275">
                  <c:v>1246.0022629973139</c:v>
                </c:pt>
                <c:pt idx="276">
                  <c:v>1230.224668617501</c:v>
                </c:pt>
                <c:pt idx="277">
                  <c:v>1220.1812934652548</c:v>
                </c:pt>
                <c:pt idx="278">
                  <c:v>1217.178778708037</c:v>
                </c:pt>
                <c:pt idx="279">
                  <c:v>1198.9547024722476</c:v>
                </c:pt>
                <c:pt idx="280">
                  <c:v>1191.6976459814307</c:v>
                </c:pt>
                <c:pt idx="281">
                  <c:v>1170.2866741096777</c:v>
                </c:pt>
                <c:pt idx="282">
                  <c:v>1156.7814446637649</c:v>
                </c:pt>
                <c:pt idx="283">
                  <c:v>1131.4319218461524</c:v>
                </c:pt>
                <c:pt idx="284">
                  <c:v>1119.1626922278003</c:v>
                </c:pt>
                <c:pt idx="285">
                  <c:v>1109.934405457833</c:v>
                </c:pt>
                <c:pt idx="286">
                  <c:v>1094.6820910667657</c:v>
                </c:pt>
                <c:pt idx="287">
                  <c:v>1072.8849845220313</c:v>
                </c:pt>
                <c:pt idx="288">
                  <c:v>1062.8621813159732</c:v>
                </c:pt>
                <c:pt idx="289">
                  <c:v>1057.5929056692905</c:v>
                </c:pt>
                <c:pt idx="290">
                  <c:v>1054.4990838503063</c:v>
                </c:pt>
                <c:pt idx="291">
                  <c:v>1044.838640584765</c:v>
                </c:pt>
                <c:pt idx="292">
                  <c:v>1044.7551179872576</c:v>
                </c:pt>
                <c:pt idx="293">
                  <c:v>1023.2540686261357</c:v>
                </c:pt>
                <c:pt idx="294">
                  <c:v>1023.1139577082022</c:v>
                </c:pt>
                <c:pt idx="295">
                  <c:v>998.63816646604687</c:v>
                </c:pt>
                <c:pt idx="296">
                  <c:v>987.15348328859943</c:v>
                </c:pt>
                <c:pt idx="297">
                  <c:v>976.50025746389701</c:v>
                </c:pt>
                <c:pt idx="298">
                  <c:v>973.922973210549</c:v>
                </c:pt>
                <c:pt idx="299">
                  <c:v>963.5323045664245</c:v>
                </c:pt>
                <c:pt idx="300">
                  <c:v>952.65775581241553</c:v>
                </c:pt>
                <c:pt idx="301">
                  <c:v>943.28230998039794</c:v>
                </c:pt>
                <c:pt idx="302">
                  <c:v>939.23964997104099</c:v>
                </c:pt>
                <c:pt idx="303">
                  <c:v>935.91641813693263</c:v>
                </c:pt>
                <c:pt idx="304">
                  <c:v>933.693763276411</c:v>
                </c:pt>
                <c:pt idx="305">
                  <c:v>930.44414306392093</c:v>
                </c:pt>
                <c:pt idx="306">
                  <c:v>925.34576371869082</c:v>
                </c:pt>
                <c:pt idx="307">
                  <c:v>912.49723145768451</c:v>
                </c:pt>
                <c:pt idx="308">
                  <c:v>897.5566305443798</c:v>
                </c:pt>
                <c:pt idx="309">
                  <c:v>894.93551569617318</c:v>
                </c:pt>
                <c:pt idx="310">
                  <c:v>894.59762272854186</c:v>
                </c:pt>
                <c:pt idx="311">
                  <c:v>875.57368756016035</c:v>
                </c:pt>
                <c:pt idx="312">
                  <c:v>862.99125961482514</c:v>
                </c:pt>
                <c:pt idx="313">
                  <c:v>847.74493749319447</c:v>
                </c:pt>
                <c:pt idx="314">
                  <c:v>830.28853553838121</c:v>
                </c:pt>
                <c:pt idx="315">
                  <c:v>808.92577386241146</c:v>
                </c:pt>
                <c:pt idx="316">
                  <c:v>805.38981669579778</c:v>
                </c:pt>
                <c:pt idx="317">
                  <c:v>801.212840861568</c:v>
                </c:pt>
                <c:pt idx="318">
                  <c:v>791.98931240055254</c:v>
                </c:pt>
                <c:pt idx="319">
                  <c:v>771.49795875222014</c:v>
                </c:pt>
                <c:pt idx="320">
                  <c:v>770.20794429047248</c:v>
                </c:pt>
                <c:pt idx="321">
                  <c:v>758.97025113552786</c:v>
                </c:pt>
                <c:pt idx="322">
                  <c:v>754.18486648450607</c:v>
                </c:pt>
                <c:pt idx="323">
                  <c:v>753.99679441533544</c:v>
                </c:pt>
                <c:pt idx="324">
                  <c:v>752.90571055308101</c:v>
                </c:pt>
                <c:pt idx="325">
                  <c:v>747.46710099119457</c:v>
                </c:pt>
                <c:pt idx="326">
                  <c:v>736.62488231740792</c:v>
                </c:pt>
                <c:pt idx="327">
                  <c:v>729.12186015584041</c:v>
                </c:pt>
                <c:pt idx="328">
                  <c:v>700.08837757465187</c:v>
                </c:pt>
                <c:pt idx="329">
                  <c:v>698.52855882099345</c:v>
                </c:pt>
                <c:pt idx="330">
                  <c:v>685.23438977479168</c:v>
                </c:pt>
                <c:pt idx="331">
                  <c:v>677.26189871049939</c:v>
                </c:pt>
                <c:pt idx="332">
                  <c:v>673.28437878484397</c:v>
                </c:pt>
                <c:pt idx="333">
                  <c:v>660.33600118031109</c:v>
                </c:pt>
                <c:pt idx="334">
                  <c:v>657.95462897516359</c:v>
                </c:pt>
                <c:pt idx="335">
                  <c:v>650.21696196124833</c:v>
                </c:pt>
                <c:pt idx="336">
                  <c:v>637.3912924002243</c:v>
                </c:pt>
                <c:pt idx="337">
                  <c:v>637.09740591792854</c:v>
                </c:pt>
                <c:pt idx="338">
                  <c:v>635.19479450454617</c:v>
                </c:pt>
                <c:pt idx="339">
                  <c:v>627.156023397333</c:v>
                </c:pt>
                <c:pt idx="340">
                  <c:v>619.82545364816895</c:v>
                </c:pt>
                <c:pt idx="341">
                  <c:v>602.2128587578901</c:v>
                </c:pt>
                <c:pt idx="342">
                  <c:v>597.70847722961287</c:v>
                </c:pt>
                <c:pt idx="343">
                  <c:v>596.1742982844637</c:v>
                </c:pt>
                <c:pt idx="344">
                  <c:v>595.01046268511811</c:v>
                </c:pt>
                <c:pt idx="345">
                  <c:v>593.15603460868135</c:v>
                </c:pt>
                <c:pt idx="346">
                  <c:v>582.83628650437572</c:v>
                </c:pt>
                <c:pt idx="347">
                  <c:v>571.04025876523349</c:v>
                </c:pt>
                <c:pt idx="348">
                  <c:v>568.77730312991241</c:v>
                </c:pt>
                <c:pt idx="349">
                  <c:v>568.03135578388094</c:v>
                </c:pt>
                <c:pt idx="350">
                  <c:v>558.4198591688787</c:v>
                </c:pt>
                <c:pt idx="351">
                  <c:v>550.65585187471549</c:v>
                </c:pt>
                <c:pt idx="352">
                  <c:v>545.21021073452164</c:v>
                </c:pt>
                <c:pt idx="353">
                  <c:v>543.30914819326472</c:v>
                </c:pt>
                <c:pt idx="354">
                  <c:v>543.16522389512954</c:v>
                </c:pt>
                <c:pt idx="355">
                  <c:v>523.66650580052044</c:v>
                </c:pt>
                <c:pt idx="356">
                  <c:v>512.38076670552778</c:v>
                </c:pt>
                <c:pt idx="357">
                  <c:v>504.5815977982482</c:v>
                </c:pt>
                <c:pt idx="358">
                  <c:v>497.38094965768158</c:v>
                </c:pt>
                <c:pt idx="359">
                  <c:v>495.14850525917149</c:v>
                </c:pt>
                <c:pt idx="360">
                  <c:v>484.60216835270148</c:v>
                </c:pt>
                <c:pt idx="361">
                  <c:v>482.33283314087004</c:v>
                </c:pt>
                <c:pt idx="362">
                  <c:v>480.16663525136221</c:v>
                </c:pt>
                <c:pt idx="363">
                  <c:v>475.74310332387938</c:v>
                </c:pt>
                <c:pt idx="364">
                  <c:v>473.48090877776366</c:v>
                </c:pt>
                <c:pt idx="365">
                  <c:v>460.988283264041</c:v>
                </c:pt>
                <c:pt idx="366">
                  <c:v>460.28342136960026</c:v>
                </c:pt>
                <c:pt idx="367">
                  <c:v>460.04434105456431</c:v>
                </c:pt>
                <c:pt idx="368">
                  <c:v>453.6958775963239</c:v>
                </c:pt>
                <c:pt idx="369">
                  <c:v>451.70171898058095</c:v>
                </c:pt>
                <c:pt idx="370">
                  <c:v>443.72455471028405</c:v>
                </c:pt>
                <c:pt idx="371">
                  <c:v>442.34827384195972</c:v>
                </c:pt>
                <c:pt idx="372">
                  <c:v>441.32947785028404</c:v>
                </c:pt>
                <c:pt idx="373">
                  <c:v>439.60996386714072</c:v>
                </c:pt>
                <c:pt idx="374">
                  <c:v>437.73487693098508</c:v>
                </c:pt>
                <c:pt idx="375">
                  <c:v>428.67496536134439</c:v>
                </c:pt>
                <c:pt idx="376">
                  <c:v>423.86514714208477</c:v>
                </c:pt>
                <c:pt idx="377">
                  <c:v>419.55333851614404</c:v>
                </c:pt>
                <c:pt idx="378">
                  <c:v>409.33108589500017</c:v>
                </c:pt>
                <c:pt idx="379">
                  <c:v>404.2927874072231</c:v>
                </c:pt>
                <c:pt idx="380">
                  <c:v>399.15606987908376</c:v>
                </c:pt>
                <c:pt idx="381">
                  <c:v>398.42034029083874</c:v>
                </c:pt>
                <c:pt idx="382">
                  <c:v>398.11642543515381</c:v>
                </c:pt>
                <c:pt idx="383">
                  <c:v>394.3276746644521</c:v>
                </c:pt>
                <c:pt idx="384">
                  <c:v>379.39002971901647</c:v>
                </c:pt>
                <c:pt idx="385">
                  <c:v>378.32958203434424</c:v>
                </c:pt>
                <c:pt idx="386">
                  <c:v>372.89842633731632</c:v>
                </c:pt>
                <c:pt idx="387">
                  <c:v>372.49091670542049</c:v>
                </c:pt>
                <c:pt idx="388">
                  <c:v>372.07483599702238</c:v>
                </c:pt>
                <c:pt idx="389">
                  <c:v>367.92679459191129</c:v>
                </c:pt>
                <c:pt idx="390">
                  <c:v>362.34261902461412</c:v>
                </c:pt>
                <c:pt idx="391">
                  <c:v>350.37646889962616</c:v>
                </c:pt>
                <c:pt idx="392">
                  <c:v>347.5549700742651</c:v>
                </c:pt>
                <c:pt idx="393">
                  <c:v>346.68264136145245</c:v>
                </c:pt>
                <c:pt idx="394">
                  <c:v>342.90669029190389</c:v>
                </c:pt>
                <c:pt idx="395">
                  <c:v>341.71720625523756</c:v>
                </c:pt>
                <c:pt idx="396">
                  <c:v>341.46886052356217</c:v>
                </c:pt>
                <c:pt idx="397">
                  <c:v>335.41194874294916</c:v>
                </c:pt>
                <c:pt idx="398">
                  <c:v>329.2491342547134</c:v>
                </c:pt>
                <c:pt idx="399">
                  <c:v>328.12933319932688</c:v>
                </c:pt>
                <c:pt idx="400">
                  <c:v>326.71370896730616</c:v>
                </c:pt>
                <c:pt idx="401">
                  <c:v>320.62714038485558</c:v>
                </c:pt>
                <c:pt idx="402">
                  <c:v>317.86553331899063</c:v>
                </c:pt>
                <c:pt idx="403">
                  <c:v>311.73124091770717</c:v>
                </c:pt>
                <c:pt idx="404">
                  <c:v>305.31628279290618</c:v>
                </c:pt>
                <c:pt idx="405">
                  <c:v>299.8934885541035</c:v>
                </c:pt>
                <c:pt idx="406">
                  <c:v>299.06022629107343</c:v>
                </c:pt>
                <c:pt idx="407">
                  <c:v>297.90049045597937</c:v>
                </c:pt>
                <c:pt idx="408">
                  <c:v>296.38361309240383</c:v>
                </c:pt>
                <c:pt idx="409">
                  <c:v>293.62492394946946</c:v>
                </c:pt>
                <c:pt idx="410">
                  <c:v>292.48653864682592</c:v>
                </c:pt>
                <c:pt idx="411">
                  <c:v>290.23930123600826</c:v>
                </c:pt>
                <c:pt idx="412">
                  <c:v>288.65625494204562</c:v>
                </c:pt>
                <c:pt idx="413">
                  <c:v>287.47392719981843</c:v>
                </c:pt>
                <c:pt idx="414">
                  <c:v>283.72755503081765</c:v>
                </c:pt>
                <c:pt idx="415">
                  <c:v>283.44299578440456</c:v>
                </c:pt>
                <c:pt idx="416">
                  <c:v>278.82986333604867</c:v>
                </c:pt>
                <c:pt idx="417">
                  <c:v>278.12355023776757</c:v>
                </c:pt>
                <c:pt idx="418">
                  <c:v>275.74811450676549</c:v>
                </c:pt>
                <c:pt idx="419">
                  <c:v>271.99091516821574</c:v>
                </c:pt>
                <c:pt idx="420">
                  <c:v>270.89642637353978</c:v>
                </c:pt>
                <c:pt idx="421">
                  <c:v>270.40656629492673</c:v>
                </c:pt>
                <c:pt idx="422">
                  <c:v>266.21392389959482</c:v>
                </c:pt>
                <c:pt idx="423">
                  <c:v>265.01040455002078</c:v>
                </c:pt>
                <c:pt idx="424">
                  <c:v>264.27329125093161</c:v>
                </c:pt>
                <c:pt idx="425">
                  <c:v>263.90994890461531</c:v>
                </c:pt>
                <c:pt idx="426">
                  <c:v>263.19733371932665</c:v>
                </c:pt>
                <c:pt idx="427">
                  <c:v>262.4086366268279</c:v>
                </c:pt>
                <c:pt idx="428">
                  <c:v>259.78284403529568</c:v>
                </c:pt>
                <c:pt idx="429">
                  <c:v>241.05239559783524</c:v>
                </c:pt>
                <c:pt idx="430">
                  <c:v>239.00981117108731</c:v>
                </c:pt>
                <c:pt idx="431">
                  <c:v>238.61828225806335</c:v>
                </c:pt>
                <c:pt idx="432">
                  <c:v>238.47618436174801</c:v>
                </c:pt>
                <c:pt idx="433">
                  <c:v>236.85648020422875</c:v>
                </c:pt>
                <c:pt idx="434">
                  <c:v>235.42390413796744</c:v>
                </c:pt>
                <c:pt idx="435">
                  <c:v>234.35350769599432</c:v>
                </c:pt>
                <c:pt idx="436">
                  <c:v>233.49389602900379</c:v>
                </c:pt>
                <c:pt idx="437">
                  <c:v>230.3411168707143</c:v>
                </c:pt>
                <c:pt idx="438">
                  <c:v>228.82762339699096</c:v>
                </c:pt>
                <c:pt idx="439">
                  <c:v>226.33742954028321</c:v>
                </c:pt>
                <c:pt idx="440">
                  <c:v>226.32696298867648</c:v>
                </c:pt>
                <c:pt idx="441">
                  <c:v>220.57381466648934</c:v>
                </c:pt>
                <c:pt idx="442">
                  <c:v>219.98030825410902</c:v>
                </c:pt>
                <c:pt idx="443">
                  <c:v>215.21973649517432</c:v>
                </c:pt>
                <c:pt idx="444">
                  <c:v>213.59230685615904</c:v>
                </c:pt>
                <c:pt idx="445">
                  <c:v>212.84138503979361</c:v>
                </c:pt>
                <c:pt idx="446">
                  <c:v>209.56735781611167</c:v>
                </c:pt>
                <c:pt idx="447">
                  <c:v>209.5654374177461</c:v>
                </c:pt>
                <c:pt idx="448">
                  <c:v>209.4583905094745</c:v>
                </c:pt>
                <c:pt idx="449">
                  <c:v>206.97176443425658</c:v>
                </c:pt>
                <c:pt idx="450">
                  <c:v>206.72754716402227</c:v>
                </c:pt>
                <c:pt idx="451">
                  <c:v>205.43765944168851</c:v>
                </c:pt>
                <c:pt idx="452">
                  <c:v>204.0920733424542</c:v>
                </c:pt>
                <c:pt idx="453">
                  <c:v>203.98973306536769</c:v>
                </c:pt>
                <c:pt idx="454">
                  <c:v>203.81487571143853</c:v>
                </c:pt>
                <c:pt idx="455">
                  <c:v>203.33661580408793</c:v>
                </c:pt>
                <c:pt idx="456">
                  <c:v>203.25778481140597</c:v>
                </c:pt>
                <c:pt idx="457">
                  <c:v>203.15531054858153</c:v>
                </c:pt>
                <c:pt idx="458">
                  <c:v>202.3443371609153</c:v>
                </c:pt>
                <c:pt idx="459">
                  <c:v>201.90392417380988</c:v>
                </c:pt>
                <c:pt idx="460">
                  <c:v>201.14826381379831</c:v>
                </c:pt>
                <c:pt idx="461">
                  <c:v>198.65870805918595</c:v>
                </c:pt>
                <c:pt idx="462">
                  <c:v>195.72816699884223</c:v>
                </c:pt>
                <c:pt idx="463">
                  <c:v>194.42705389356516</c:v>
                </c:pt>
                <c:pt idx="464">
                  <c:v>193.77786216558036</c:v>
                </c:pt>
                <c:pt idx="465">
                  <c:v>192.9528724866785</c:v>
                </c:pt>
                <c:pt idx="466">
                  <c:v>192.65237201390599</c:v>
                </c:pt>
                <c:pt idx="467">
                  <c:v>190.61465945800455</c:v>
                </c:pt>
                <c:pt idx="468">
                  <c:v>189.69115647585659</c:v>
                </c:pt>
                <c:pt idx="469">
                  <c:v>187.39477955146685</c:v>
                </c:pt>
                <c:pt idx="470">
                  <c:v>185.02701516236328</c:v>
                </c:pt>
                <c:pt idx="471">
                  <c:v>184.5617500154751</c:v>
                </c:pt>
                <c:pt idx="472">
                  <c:v>178.82957041270413</c:v>
                </c:pt>
                <c:pt idx="473">
                  <c:v>178.25932838126045</c:v>
                </c:pt>
                <c:pt idx="474">
                  <c:v>178.2425873353294</c:v>
                </c:pt>
                <c:pt idx="475">
                  <c:v>174.31167711098084</c:v>
                </c:pt>
                <c:pt idx="476">
                  <c:v>174.12250524912741</c:v>
                </c:pt>
                <c:pt idx="477">
                  <c:v>171.24562945472437</c:v>
                </c:pt>
                <c:pt idx="478">
                  <c:v>170.83651691827734</c:v>
                </c:pt>
                <c:pt idx="479">
                  <c:v>170.10152404769971</c:v>
                </c:pt>
                <c:pt idx="480">
                  <c:v>170.05033436423278</c:v>
                </c:pt>
                <c:pt idx="481">
                  <c:v>169.0919704094203</c:v>
                </c:pt>
                <c:pt idx="482">
                  <c:v>167.13923264121655</c:v>
                </c:pt>
                <c:pt idx="483">
                  <c:v>166.89004197624317</c:v>
                </c:pt>
                <c:pt idx="484">
                  <c:v>165.669400800967</c:v>
                </c:pt>
                <c:pt idx="485">
                  <c:v>164.7016915296195</c:v>
                </c:pt>
                <c:pt idx="486">
                  <c:v>163.28920564689702</c:v>
                </c:pt>
                <c:pt idx="487">
                  <c:v>162.68292998661127</c:v>
                </c:pt>
                <c:pt idx="488">
                  <c:v>161.82082596024398</c:v>
                </c:pt>
                <c:pt idx="489">
                  <c:v>161.69493638473523</c:v>
                </c:pt>
                <c:pt idx="490">
                  <c:v>161.3276809097714</c:v>
                </c:pt>
                <c:pt idx="491">
                  <c:v>160.89487897172089</c:v>
                </c:pt>
                <c:pt idx="492">
                  <c:v>159.76937950524223</c:v>
                </c:pt>
                <c:pt idx="493">
                  <c:v>158.6714347477396</c:v>
                </c:pt>
                <c:pt idx="494">
                  <c:v>158.52203414019135</c:v>
                </c:pt>
                <c:pt idx="495">
                  <c:v>156.64204631880321</c:v>
                </c:pt>
                <c:pt idx="496">
                  <c:v>155.35125595961404</c:v>
                </c:pt>
                <c:pt idx="497">
                  <c:v>149.54067112161073</c:v>
                </c:pt>
                <c:pt idx="498">
                  <c:v>149.00156530490094</c:v>
                </c:pt>
                <c:pt idx="499">
                  <c:v>148.58845109505629</c:v>
                </c:pt>
                <c:pt idx="500">
                  <c:v>147.39850028497867</c:v>
                </c:pt>
                <c:pt idx="501">
                  <c:v>143.99071119199454</c:v>
                </c:pt>
                <c:pt idx="502">
                  <c:v>143.87032222162361</c:v>
                </c:pt>
                <c:pt idx="503">
                  <c:v>143.03332083987448</c:v>
                </c:pt>
                <c:pt idx="504">
                  <c:v>142.09752099800414</c:v>
                </c:pt>
                <c:pt idx="505">
                  <c:v>141.86466706762923</c:v>
                </c:pt>
                <c:pt idx="506">
                  <c:v>138.17559193865631</c:v>
                </c:pt>
                <c:pt idx="507">
                  <c:v>137.98229598808956</c:v>
                </c:pt>
                <c:pt idx="508">
                  <c:v>137.26368565874787</c:v>
                </c:pt>
                <c:pt idx="509">
                  <c:v>135.85472918473221</c:v>
                </c:pt>
                <c:pt idx="510">
                  <c:v>135.75983167482755</c:v>
                </c:pt>
                <c:pt idx="511">
                  <c:v>135.37093978477699</c:v>
                </c:pt>
                <c:pt idx="512">
                  <c:v>134.87008871806941</c:v>
                </c:pt>
                <c:pt idx="513">
                  <c:v>134.51764870271401</c:v>
                </c:pt>
                <c:pt idx="514">
                  <c:v>133.66076066003666</c:v>
                </c:pt>
                <c:pt idx="515">
                  <c:v>133.00877922604295</c:v>
                </c:pt>
                <c:pt idx="516">
                  <c:v>132.69830428872359</c:v>
                </c:pt>
                <c:pt idx="517">
                  <c:v>132.64339166361054</c:v>
                </c:pt>
                <c:pt idx="518">
                  <c:v>132.10016074770053</c:v>
                </c:pt>
                <c:pt idx="519">
                  <c:v>130.47527541754667</c:v>
                </c:pt>
                <c:pt idx="520">
                  <c:v>129.52425362690971</c:v>
                </c:pt>
                <c:pt idx="521">
                  <c:v>129.37071496301755</c:v>
                </c:pt>
                <c:pt idx="522">
                  <c:v>129.1558755850055</c:v>
                </c:pt>
                <c:pt idx="523">
                  <c:v>128.87025512678247</c:v>
                </c:pt>
                <c:pt idx="524">
                  <c:v>128.70958056134847</c:v>
                </c:pt>
                <c:pt idx="525">
                  <c:v>127.82162015659986</c:v>
                </c:pt>
                <c:pt idx="526">
                  <c:v>127.4490446619095</c:v>
                </c:pt>
                <c:pt idx="527">
                  <c:v>127.31226716725078</c:v>
                </c:pt>
                <c:pt idx="528">
                  <c:v>125.88929541237201</c:v>
                </c:pt>
                <c:pt idx="529">
                  <c:v>125.33258169630864</c:v>
                </c:pt>
                <c:pt idx="530">
                  <c:v>123.4418759014813</c:v>
                </c:pt>
                <c:pt idx="531">
                  <c:v>123.29948554085907</c:v>
                </c:pt>
                <c:pt idx="532">
                  <c:v>123.09231349229998</c:v>
                </c:pt>
                <c:pt idx="533">
                  <c:v>122.57881045369038</c:v>
                </c:pt>
                <c:pt idx="534">
                  <c:v>121.63293971980681</c:v>
                </c:pt>
                <c:pt idx="535">
                  <c:v>121.49058007712794</c:v>
                </c:pt>
                <c:pt idx="536">
                  <c:v>121.2654305324985</c:v>
                </c:pt>
                <c:pt idx="537">
                  <c:v>120.59049099266886</c:v>
                </c:pt>
                <c:pt idx="538">
                  <c:v>119.43925865230497</c:v>
                </c:pt>
                <c:pt idx="539">
                  <c:v>118.66869904174843</c:v>
                </c:pt>
                <c:pt idx="540">
                  <c:v>118.33370748211354</c:v>
                </c:pt>
                <c:pt idx="541">
                  <c:v>117.83018491101947</c:v>
                </c:pt>
                <c:pt idx="542">
                  <c:v>116.7046411264748</c:v>
                </c:pt>
                <c:pt idx="543">
                  <c:v>115.45712850966696</c:v>
                </c:pt>
                <c:pt idx="544">
                  <c:v>114.90940397321573</c:v>
                </c:pt>
                <c:pt idx="545">
                  <c:v>114.89337782526967</c:v>
                </c:pt>
                <c:pt idx="546">
                  <c:v>114.22540189409013</c:v>
                </c:pt>
                <c:pt idx="547">
                  <c:v>114.04113808331272</c:v>
                </c:pt>
                <c:pt idx="548">
                  <c:v>113.64227701930571</c:v>
                </c:pt>
                <c:pt idx="549">
                  <c:v>111.92275953106949</c:v>
                </c:pt>
                <c:pt idx="550">
                  <c:v>111.38392852670101</c:v>
                </c:pt>
                <c:pt idx="551">
                  <c:v>111.1564018041563</c:v>
                </c:pt>
                <c:pt idx="552">
                  <c:v>109.95852428095542</c:v>
                </c:pt>
                <c:pt idx="553">
                  <c:v>109.38389815830286</c:v>
                </c:pt>
                <c:pt idx="554">
                  <c:v>108.65493565763367</c:v>
                </c:pt>
                <c:pt idx="555">
                  <c:v>107.57384417941962</c:v>
                </c:pt>
                <c:pt idx="556">
                  <c:v>107.44320428528792</c:v>
                </c:pt>
                <c:pt idx="557">
                  <c:v>105.77884472653196</c:v>
                </c:pt>
                <c:pt idx="558">
                  <c:v>105.76205861530593</c:v>
                </c:pt>
                <c:pt idx="559">
                  <c:v>105.02139115080514</c:v>
                </c:pt>
                <c:pt idx="560">
                  <c:v>104.98230993953321</c:v>
                </c:pt>
                <c:pt idx="561">
                  <c:v>104.34360216128478</c:v>
                </c:pt>
                <c:pt idx="562">
                  <c:v>103.86466766782193</c:v>
                </c:pt>
                <c:pt idx="563">
                  <c:v>103.15541484960151</c:v>
                </c:pt>
                <c:pt idx="564">
                  <c:v>102.41264647730149</c:v>
                </c:pt>
                <c:pt idx="565">
                  <c:v>102.10038659084796</c:v>
                </c:pt>
                <c:pt idx="566">
                  <c:v>101.73650184907594</c:v>
                </c:pt>
                <c:pt idx="567">
                  <c:v>100.64794415181049</c:v>
                </c:pt>
                <c:pt idx="568">
                  <c:v>100.43358506469799</c:v>
                </c:pt>
                <c:pt idx="569">
                  <c:v>99.830827281816426</c:v>
                </c:pt>
                <c:pt idx="570">
                  <c:v>99.752113031125248</c:v>
                </c:pt>
                <c:pt idx="571">
                  <c:v>99.436976829645801</c:v>
                </c:pt>
                <c:pt idx="572">
                  <c:v>99.278874535884938</c:v>
                </c:pt>
                <c:pt idx="573">
                  <c:v>98.4234029187228</c:v>
                </c:pt>
                <c:pt idx="574">
                  <c:v>98.120842917481141</c:v>
                </c:pt>
                <c:pt idx="575">
                  <c:v>98.048033142829212</c:v>
                </c:pt>
                <c:pt idx="576">
                  <c:v>97.926417616453179</c:v>
                </c:pt>
                <c:pt idx="577">
                  <c:v>97.581039469756703</c:v>
                </c:pt>
                <c:pt idx="578">
                  <c:v>97.52885058794746</c:v>
                </c:pt>
                <c:pt idx="579">
                  <c:v>96.536543975449192</c:v>
                </c:pt>
                <c:pt idx="580">
                  <c:v>96.047214875915174</c:v>
                </c:pt>
                <c:pt idx="581">
                  <c:v>95.959639707099427</c:v>
                </c:pt>
                <c:pt idx="582">
                  <c:v>95.813858605549058</c:v>
                </c:pt>
                <c:pt idx="583">
                  <c:v>95.242148639560838</c:v>
                </c:pt>
                <c:pt idx="584">
                  <c:v>95.1255947388306</c:v>
                </c:pt>
                <c:pt idx="585">
                  <c:v>94.984078913235578</c:v>
                </c:pt>
                <c:pt idx="586">
                  <c:v>94.617173691534447</c:v>
                </c:pt>
                <c:pt idx="587">
                  <c:v>94.335402373829538</c:v>
                </c:pt>
                <c:pt idx="588">
                  <c:v>93.875430133190164</c:v>
                </c:pt>
                <c:pt idx="589">
                  <c:v>93.024861142663497</c:v>
                </c:pt>
                <c:pt idx="590">
                  <c:v>92.88179267654597</c:v>
                </c:pt>
                <c:pt idx="591">
                  <c:v>92.838636119475282</c:v>
                </c:pt>
                <c:pt idx="592">
                  <c:v>92.395621170682873</c:v>
                </c:pt>
                <c:pt idx="593">
                  <c:v>91.712526874592982</c:v>
                </c:pt>
                <c:pt idx="594">
                  <c:v>90.962713603524492</c:v>
                </c:pt>
                <c:pt idx="595">
                  <c:v>89.535836778905377</c:v>
                </c:pt>
                <c:pt idx="596">
                  <c:v>88.673819120168844</c:v>
                </c:pt>
                <c:pt idx="597">
                  <c:v>88.488897458356291</c:v>
                </c:pt>
                <c:pt idx="598">
                  <c:v>87.723763226102946</c:v>
                </c:pt>
                <c:pt idx="599">
                  <c:v>87.546312069548392</c:v>
                </c:pt>
                <c:pt idx="600">
                  <c:v>87.492254065952707</c:v>
                </c:pt>
                <c:pt idx="601">
                  <c:v>87.23644423966617</c:v>
                </c:pt>
                <c:pt idx="602">
                  <c:v>87.230085371896081</c:v>
                </c:pt>
                <c:pt idx="603">
                  <c:v>86.746198262236959</c:v>
                </c:pt>
                <c:pt idx="604">
                  <c:v>86.54672628028149</c:v>
                </c:pt>
                <c:pt idx="605">
                  <c:v>86.544651016860385</c:v>
                </c:pt>
                <c:pt idx="606">
                  <c:v>86.23099210985842</c:v>
                </c:pt>
                <c:pt idx="607">
                  <c:v>86.1845782173164</c:v>
                </c:pt>
                <c:pt idx="608">
                  <c:v>86.138477490011539</c:v>
                </c:pt>
                <c:pt idx="609">
                  <c:v>85.778612679429472</c:v>
                </c:pt>
                <c:pt idx="610">
                  <c:v>84.888503065412863</c:v>
                </c:pt>
                <c:pt idx="611">
                  <c:v>82.904363252331834</c:v>
                </c:pt>
                <c:pt idx="612">
                  <c:v>82.851858372556578</c:v>
                </c:pt>
                <c:pt idx="613">
                  <c:v>82.334124424004671</c:v>
                </c:pt>
                <c:pt idx="614">
                  <c:v>82.038631227538346</c:v>
                </c:pt>
                <c:pt idx="615">
                  <c:v>81.789790220821871</c:v>
                </c:pt>
                <c:pt idx="616">
                  <c:v>81.109818303933352</c:v>
                </c:pt>
                <c:pt idx="617">
                  <c:v>80.38254453756295</c:v>
                </c:pt>
                <c:pt idx="618">
                  <c:v>80.088382666713855</c:v>
                </c:pt>
                <c:pt idx="619">
                  <c:v>79.049335986001282</c:v>
                </c:pt>
                <c:pt idx="620">
                  <c:v>78.96179872862345</c:v>
                </c:pt>
                <c:pt idx="621">
                  <c:v>77.866521371097491</c:v>
                </c:pt>
                <c:pt idx="622">
                  <c:v>77.611701217568651</c:v>
                </c:pt>
                <c:pt idx="623">
                  <c:v>77.382045700758525</c:v>
                </c:pt>
                <c:pt idx="624">
                  <c:v>77.281176609507881</c:v>
                </c:pt>
                <c:pt idx="625">
                  <c:v>76.205650806822064</c:v>
                </c:pt>
                <c:pt idx="626">
                  <c:v>76.158921421254078</c:v>
                </c:pt>
                <c:pt idx="627">
                  <c:v>74.701160185034382</c:v>
                </c:pt>
                <c:pt idx="628">
                  <c:v>74.188127499491827</c:v>
                </c:pt>
                <c:pt idx="629">
                  <c:v>74.026214718680492</c:v>
                </c:pt>
                <c:pt idx="630">
                  <c:v>74.000702491573477</c:v>
                </c:pt>
                <c:pt idx="631">
                  <c:v>73.627112311252446</c:v>
                </c:pt>
                <c:pt idx="632">
                  <c:v>72.997487399324328</c:v>
                </c:pt>
                <c:pt idx="633">
                  <c:v>72.921592099324982</c:v>
                </c:pt>
                <c:pt idx="634">
                  <c:v>72.684976946190176</c:v>
                </c:pt>
                <c:pt idx="635">
                  <c:v>72.339938772595758</c:v>
                </c:pt>
                <c:pt idx="636">
                  <c:v>72.254377928530815</c:v>
                </c:pt>
                <c:pt idx="637">
                  <c:v>72.18155210033872</c:v>
                </c:pt>
                <c:pt idx="638">
                  <c:v>71.233590502860835</c:v>
                </c:pt>
                <c:pt idx="639">
                  <c:v>71.208242203875145</c:v>
                </c:pt>
                <c:pt idx="640">
                  <c:v>70.983623873562493</c:v>
                </c:pt>
                <c:pt idx="641">
                  <c:v>70.466674716579433</c:v>
                </c:pt>
                <c:pt idx="642">
                  <c:v>70.408793550702711</c:v>
                </c:pt>
                <c:pt idx="643">
                  <c:v>70.299354313079363</c:v>
                </c:pt>
                <c:pt idx="644">
                  <c:v>69.786536933371423</c:v>
                </c:pt>
                <c:pt idx="645">
                  <c:v>69.580929639089931</c:v>
                </c:pt>
                <c:pt idx="646">
                  <c:v>69.277084333656234</c:v>
                </c:pt>
                <c:pt idx="647">
                  <c:v>68.763639942834686</c:v>
                </c:pt>
                <c:pt idx="648">
                  <c:v>68.723085785428665</c:v>
                </c:pt>
                <c:pt idx="649">
                  <c:v>68.613764844778046</c:v>
                </c:pt>
                <c:pt idx="650">
                  <c:v>68.085382041849726</c:v>
                </c:pt>
                <c:pt idx="651">
                  <c:v>67.899014326228411</c:v>
                </c:pt>
                <c:pt idx="652">
                  <c:v>66.383823436019668</c:v>
                </c:pt>
                <c:pt idx="653">
                  <c:v>66.176732010925718</c:v>
                </c:pt>
                <c:pt idx="654">
                  <c:v>65.958213163075172</c:v>
                </c:pt>
                <c:pt idx="655">
                  <c:v>65.636689107373698</c:v>
                </c:pt>
                <c:pt idx="656">
                  <c:v>65.612036483225154</c:v>
                </c:pt>
                <c:pt idx="657">
                  <c:v>65.523561200973134</c:v>
                </c:pt>
                <c:pt idx="658">
                  <c:v>65.173442263023603</c:v>
                </c:pt>
                <c:pt idx="659">
                  <c:v>65.030870762578331</c:v>
                </c:pt>
                <c:pt idx="660">
                  <c:v>64.976508135201186</c:v>
                </c:pt>
                <c:pt idx="661">
                  <c:v>64.598206543148507</c:v>
                </c:pt>
                <c:pt idx="662">
                  <c:v>64.24096580081725</c:v>
                </c:pt>
                <c:pt idx="663">
                  <c:v>63.551321588469001</c:v>
                </c:pt>
                <c:pt idx="664">
                  <c:v>62.966579189634544</c:v>
                </c:pt>
                <c:pt idx="665">
                  <c:v>62.205450738422421</c:v>
                </c:pt>
                <c:pt idx="666">
                  <c:v>61.898301697216368</c:v>
                </c:pt>
                <c:pt idx="667">
                  <c:v>61.262351488567937</c:v>
                </c:pt>
                <c:pt idx="668">
                  <c:v>60.883958041617738</c:v>
                </c:pt>
                <c:pt idx="669">
                  <c:v>60.880567178361169</c:v>
                </c:pt>
                <c:pt idx="670">
                  <c:v>60.570628842002009</c:v>
                </c:pt>
                <c:pt idx="671">
                  <c:v>60.486021756027306</c:v>
                </c:pt>
                <c:pt idx="672">
                  <c:v>59.730245281573993</c:v>
                </c:pt>
                <c:pt idx="673">
                  <c:v>59.593078280189346</c:v>
                </c:pt>
                <c:pt idx="674">
                  <c:v>59.256839151267087</c:v>
                </c:pt>
                <c:pt idx="675">
                  <c:v>58.909511194534716</c:v>
                </c:pt>
                <c:pt idx="676">
                  <c:v>58.66273575059698</c:v>
                </c:pt>
                <c:pt idx="677">
                  <c:v>58.602493753713212</c:v>
                </c:pt>
                <c:pt idx="678">
                  <c:v>58.595273511954517</c:v>
                </c:pt>
                <c:pt idx="679">
                  <c:v>58.543855284649865</c:v>
                </c:pt>
                <c:pt idx="680">
                  <c:v>58.423846462594</c:v>
                </c:pt>
                <c:pt idx="681">
                  <c:v>57.947006855850731</c:v>
                </c:pt>
                <c:pt idx="682">
                  <c:v>57.539970850859326</c:v>
                </c:pt>
                <c:pt idx="683">
                  <c:v>57.26546170245954</c:v>
                </c:pt>
                <c:pt idx="684">
                  <c:v>56.876237894794258</c:v>
                </c:pt>
                <c:pt idx="685">
                  <c:v>56.488539614838842</c:v>
                </c:pt>
                <c:pt idx="686">
                  <c:v>56.421846732403495</c:v>
                </c:pt>
                <c:pt idx="687">
                  <c:v>55.686200442712853</c:v>
                </c:pt>
                <c:pt idx="688">
                  <c:v>55.562265273788093</c:v>
                </c:pt>
                <c:pt idx="689">
                  <c:v>55.453762148391618</c:v>
                </c:pt>
                <c:pt idx="690">
                  <c:v>55.17738212100025</c:v>
                </c:pt>
                <c:pt idx="691">
                  <c:v>55.158665716267329</c:v>
                </c:pt>
                <c:pt idx="692">
                  <c:v>54.557299760057404</c:v>
                </c:pt>
                <c:pt idx="693">
                  <c:v>54.404612079831814</c:v>
                </c:pt>
                <c:pt idx="694">
                  <c:v>53.10174678792491</c:v>
                </c:pt>
                <c:pt idx="695">
                  <c:v>52.681603945120855</c:v>
                </c:pt>
                <c:pt idx="696">
                  <c:v>52.251874944201923</c:v>
                </c:pt>
                <c:pt idx="697">
                  <c:v>52.176232292006276</c:v>
                </c:pt>
                <c:pt idx="698">
                  <c:v>52.044876020036554</c:v>
                </c:pt>
                <c:pt idx="699">
                  <c:v>51.671262723381354</c:v>
                </c:pt>
                <c:pt idx="700">
                  <c:v>51.38335811903071</c:v>
                </c:pt>
                <c:pt idx="701">
                  <c:v>51.103762768687254</c:v>
                </c:pt>
                <c:pt idx="702">
                  <c:v>50.684376462143234</c:v>
                </c:pt>
                <c:pt idx="703">
                  <c:v>50.639285007178415</c:v>
                </c:pt>
                <c:pt idx="704">
                  <c:v>50.268599747252502</c:v>
                </c:pt>
                <c:pt idx="705">
                  <c:v>50.119429403972653</c:v>
                </c:pt>
                <c:pt idx="706">
                  <c:v>49.949907096698709</c:v>
                </c:pt>
                <c:pt idx="707">
                  <c:v>49.807495751045977</c:v>
                </c:pt>
                <c:pt idx="708">
                  <c:v>49.757649354656643</c:v>
                </c:pt>
                <c:pt idx="709">
                  <c:v>49.587457064168774</c:v>
                </c:pt>
                <c:pt idx="710">
                  <c:v>49.196728201303728</c:v>
                </c:pt>
                <c:pt idx="711">
                  <c:v>49.126431726783721</c:v>
                </c:pt>
                <c:pt idx="712">
                  <c:v>48.990960110734299</c:v>
                </c:pt>
                <c:pt idx="713">
                  <c:v>48.536802593159955</c:v>
                </c:pt>
                <c:pt idx="714">
                  <c:v>47.919683645450704</c:v>
                </c:pt>
                <c:pt idx="715">
                  <c:v>47.917250566177401</c:v>
                </c:pt>
                <c:pt idx="716">
                  <c:v>47.799004108198375</c:v>
                </c:pt>
                <c:pt idx="717">
                  <c:v>47.792681915220463</c:v>
                </c:pt>
                <c:pt idx="718">
                  <c:v>47.743379573687626</c:v>
                </c:pt>
                <c:pt idx="719">
                  <c:v>47.479764641115487</c:v>
                </c:pt>
                <c:pt idx="720">
                  <c:v>47.426296181183048</c:v>
                </c:pt>
                <c:pt idx="721">
                  <c:v>47.313585493406514</c:v>
                </c:pt>
                <c:pt idx="722">
                  <c:v>47.100301723356289</c:v>
                </c:pt>
                <c:pt idx="723">
                  <c:v>46.681738096362849</c:v>
                </c:pt>
                <c:pt idx="724">
                  <c:v>46.385328860998776</c:v>
                </c:pt>
                <c:pt idx="725">
                  <c:v>46.244768375938584</c:v>
                </c:pt>
                <c:pt idx="726">
                  <c:v>46.181774484727363</c:v>
                </c:pt>
                <c:pt idx="727">
                  <c:v>46.12085848416924</c:v>
                </c:pt>
                <c:pt idx="728">
                  <c:v>45.406678917101679</c:v>
                </c:pt>
                <c:pt idx="729">
                  <c:v>44.749408652823</c:v>
                </c:pt>
                <c:pt idx="730">
                  <c:v>43.633846588056777</c:v>
                </c:pt>
                <c:pt idx="731">
                  <c:v>43.489474442313636</c:v>
                </c:pt>
                <c:pt idx="732">
                  <c:v>43.459647461661447</c:v>
                </c:pt>
                <c:pt idx="733">
                  <c:v>43.452832225674136</c:v>
                </c:pt>
                <c:pt idx="734">
                  <c:v>43.373361922871908</c:v>
                </c:pt>
                <c:pt idx="735">
                  <c:v>43.181305221928191</c:v>
                </c:pt>
                <c:pt idx="736">
                  <c:v>43.075761625268655</c:v>
                </c:pt>
                <c:pt idx="737">
                  <c:v>42.507417546091382</c:v>
                </c:pt>
                <c:pt idx="738">
                  <c:v>42.438536802983421</c:v>
                </c:pt>
                <c:pt idx="739">
                  <c:v>42.301795279974215</c:v>
                </c:pt>
                <c:pt idx="740">
                  <c:v>42.021253003879664</c:v>
                </c:pt>
                <c:pt idx="741">
                  <c:v>41.687726063731517</c:v>
                </c:pt>
                <c:pt idx="742">
                  <c:v>41.441544818467925</c:v>
                </c:pt>
                <c:pt idx="743">
                  <c:v>41.163943710227635</c:v>
                </c:pt>
                <c:pt idx="744">
                  <c:v>40.715011156695716</c:v>
                </c:pt>
                <c:pt idx="745">
                  <c:v>40.629256260882556</c:v>
                </c:pt>
                <c:pt idx="746">
                  <c:v>40.460726781715309</c:v>
                </c:pt>
                <c:pt idx="747">
                  <c:v>39.918412975033775</c:v>
                </c:pt>
                <c:pt idx="748">
                  <c:v>39.590941157421902</c:v>
                </c:pt>
                <c:pt idx="749">
                  <c:v>39.470607114956458</c:v>
                </c:pt>
                <c:pt idx="750">
                  <c:v>39.373998678464602</c:v>
                </c:pt>
                <c:pt idx="751">
                  <c:v>39.138764854975506</c:v>
                </c:pt>
                <c:pt idx="752">
                  <c:v>39.061031205522347</c:v>
                </c:pt>
                <c:pt idx="753">
                  <c:v>38.909563067549328</c:v>
                </c:pt>
                <c:pt idx="754">
                  <c:v>38.53412614026341</c:v>
                </c:pt>
                <c:pt idx="755">
                  <c:v>38.494612861067786</c:v>
                </c:pt>
                <c:pt idx="756">
                  <c:v>38.434538484945293</c:v>
                </c:pt>
                <c:pt idx="757">
                  <c:v>38.274531000525521</c:v>
                </c:pt>
                <c:pt idx="758">
                  <c:v>38.205676547180708</c:v>
                </c:pt>
                <c:pt idx="759">
                  <c:v>38.192706972538161</c:v>
                </c:pt>
                <c:pt idx="760">
                  <c:v>38.058123595903851</c:v>
                </c:pt>
                <c:pt idx="761">
                  <c:v>37.919232385395773</c:v>
                </c:pt>
                <c:pt idx="762">
                  <c:v>37.612133673694736</c:v>
                </c:pt>
                <c:pt idx="763">
                  <c:v>37.496054096785144</c:v>
                </c:pt>
                <c:pt idx="764">
                  <c:v>37.40159259158348</c:v>
                </c:pt>
                <c:pt idx="765">
                  <c:v>37.322166683236205</c:v>
                </c:pt>
                <c:pt idx="766">
                  <c:v>37.19225472094854</c:v>
                </c:pt>
                <c:pt idx="767">
                  <c:v>37.132435301135402</c:v>
                </c:pt>
                <c:pt idx="768">
                  <c:v>36.96431570153176</c:v>
                </c:pt>
                <c:pt idx="769">
                  <c:v>36.811510024466791</c:v>
                </c:pt>
                <c:pt idx="770">
                  <c:v>36.786111125211029</c:v>
                </c:pt>
                <c:pt idx="771">
                  <c:v>36.709309119928065</c:v>
                </c:pt>
                <c:pt idx="772">
                  <c:v>36.5414963870371</c:v>
                </c:pt>
                <c:pt idx="773">
                  <c:v>36.299548079845579</c:v>
                </c:pt>
                <c:pt idx="774">
                  <c:v>36.245803098277783</c:v>
                </c:pt>
                <c:pt idx="775">
                  <c:v>36.052218522860308</c:v>
                </c:pt>
                <c:pt idx="776">
                  <c:v>36.050890065211419</c:v>
                </c:pt>
                <c:pt idx="777">
                  <c:v>36.014267897643187</c:v>
                </c:pt>
                <c:pt idx="778">
                  <c:v>35.853504450990535</c:v>
                </c:pt>
                <c:pt idx="779">
                  <c:v>35.754020343217576</c:v>
                </c:pt>
                <c:pt idx="780">
                  <c:v>35.723390807899662</c:v>
                </c:pt>
                <c:pt idx="781">
                  <c:v>35.469658406494389</c:v>
                </c:pt>
                <c:pt idx="782">
                  <c:v>35.108891886894732</c:v>
                </c:pt>
                <c:pt idx="783">
                  <c:v>35.091512091503006</c:v>
                </c:pt>
                <c:pt idx="784">
                  <c:v>34.847359504406064</c:v>
                </c:pt>
                <c:pt idx="785">
                  <c:v>34.791760225561902</c:v>
                </c:pt>
                <c:pt idx="786">
                  <c:v>34.677115606045398</c:v>
                </c:pt>
                <c:pt idx="787">
                  <c:v>34.320454924114934</c:v>
                </c:pt>
                <c:pt idx="788">
                  <c:v>34.278066949335297</c:v>
                </c:pt>
                <c:pt idx="789">
                  <c:v>34.230266827403447</c:v>
                </c:pt>
                <c:pt idx="790">
                  <c:v>34.22941393556782</c:v>
                </c:pt>
                <c:pt idx="791">
                  <c:v>33.752442427291626</c:v>
                </c:pt>
                <c:pt idx="792">
                  <c:v>33.681594531936462</c:v>
                </c:pt>
                <c:pt idx="793">
                  <c:v>33.590740120606611</c:v>
                </c:pt>
                <c:pt idx="794">
                  <c:v>33.566353264080149</c:v>
                </c:pt>
                <c:pt idx="795">
                  <c:v>33.549828682119262</c:v>
                </c:pt>
                <c:pt idx="796">
                  <c:v>33.168752407688132</c:v>
                </c:pt>
                <c:pt idx="797">
                  <c:v>32.771351181726729</c:v>
                </c:pt>
                <c:pt idx="798">
                  <c:v>32.585881051092976</c:v>
                </c:pt>
                <c:pt idx="799">
                  <c:v>32.502100527653951</c:v>
                </c:pt>
                <c:pt idx="800">
                  <c:v>32.034782280892479</c:v>
                </c:pt>
                <c:pt idx="801">
                  <c:v>31.935800188992179</c:v>
                </c:pt>
                <c:pt idx="802">
                  <c:v>31.511223784915842</c:v>
                </c:pt>
                <c:pt idx="803">
                  <c:v>31.429116655796015</c:v>
                </c:pt>
                <c:pt idx="804">
                  <c:v>31.362325068454645</c:v>
                </c:pt>
                <c:pt idx="805">
                  <c:v>31.30227471814678</c:v>
                </c:pt>
                <c:pt idx="806">
                  <c:v>31.006321341801033</c:v>
                </c:pt>
                <c:pt idx="807">
                  <c:v>30.865937972402453</c:v>
                </c:pt>
                <c:pt idx="808">
                  <c:v>30.85239526571781</c:v>
                </c:pt>
                <c:pt idx="809">
                  <c:v>30.40920334376646</c:v>
                </c:pt>
                <c:pt idx="810">
                  <c:v>30.394963770613977</c:v>
                </c:pt>
                <c:pt idx="811">
                  <c:v>30.245279092592305</c:v>
                </c:pt>
                <c:pt idx="812">
                  <c:v>29.990259046761238</c:v>
                </c:pt>
                <c:pt idx="813">
                  <c:v>29.841478074446595</c:v>
                </c:pt>
                <c:pt idx="814">
                  <c:v>29.730978329930029</c:v>
                </c:pt>
                <c:pt idx="815">
                  <c:v>29.567557064992791</c:v>
                </c:pt>
                <c:pt idx="816">
                  <c:v>29.386681962223943</c:v>
                </c:pt>
                <c:pt idx="817">
                  <c:v>29.080497668265441</c:v>
                </c:pt>
                <c:pt idx="818">
                  <c:v>28.889855243821525</c:v>
                </c:pt>
                <c:pt idx="819">
                  <c:v>28.82025541788423</c:v>
                </c:pt>
                <c:pt idx="820">
                  <c:v>28.790589998347258</c:v>
                </c:pt>
                <c:pt idx="821">
                  <c:v>28.682504455942968</c:v>
                </c:pt>
                <c:pt idx="822">
                  <c:v>28.612543177233785</c:v>
                </c:pt>
                <c:pt idx="823">
                  <c:v>28.190501929560135</c:v>
                </c:pt>
                <c:pt idx="824">
                  <c:v>28.173507081086775</c:v>
                </c:pt>
                <c:pt idx="825">
                  <c:v>27.707385893597134</c:v>
                </c:pt>
                <c:pt idx="826">
                  <c:v>27.690246554947951</c:v>
                </c:pt>
                <c:pt idx="827">
                  <c:v>27.668546643855766</c:v>
                </c:pt>
                <c:pt idx="828">
                  <c:v>27.55175738973421</c:v>
                </c:pt>
                <c:pt idx="829">
                  <c:v>27.521273777070018</c:v>
                </c:pt>
                <c:pt idx="830">
                  <c:v>27.510195446472231</c:v>
                </c:pt>
                <c:pt idx="831">
                  <c:v>27.207763694866454</c:v>
                </c:pt>
                <c:pt idx="832">
                  <c:v>27.14189370172484</c:v>
                </c:pt>
                <c:pt idx="833">
                  <c:v>27.110391639719897</c:v>
                </c:pt>
                <c:pt idx="834">
                  <c:v>27.005795946957399</c:v>
                </c:pt>
                <c:pt idx="835">
                  <c:v>26.827996515652924</c:v>
                </c:pt>
                <c:pt idx="836">
                  <c:v>26.806590849357299</c:v>
                </c:pt>
                <c:pt idx="837">
                  <c:v>26.686109440663152</c:v>
                </c:pt>
                <c:pt idx="838">
                  <c:v>26.525256941941411</c:v>
                </c:pt>
                <c:pt idx="839">
                  <c:v>26.469235625657408</c:v>
                </c:pt>
                <c:pt idx="840">
                  <c:v>26.399093085664557</c:v>
                </c:pt>
                <c:pt idx="841">
                  <c:v>26.322996685494999</c:v>
                </c:pt>
                <c:pt idx="842">
                  <c:v>26.254259071781178</c:v>
                </c:pt>
                <c:pt idx="843">
                  <c:v>26.161226625213128</c:v>
                </c:pt>
                <c:pt idx="844">
                  <c:v>26.101950783464329</c:v>
                </c:pt>
                <c:pt idx="845">
                  <c:v>26.098024016584816</c:v>
                </c:pt>
                <c:pt idx="846">
                  <c:v>25.962838674370701</c:v>
                </c:pt>
                <c:pt idx="847">
                  <c:v>25.891495355127056</c:v>
                </c:pt>
                <c:pt idx="848">
                  <c:v>25.778129991186958</c:v>
                </c:pt>
                <c:pt idx="849">
                  <c:v>25.742825532484691</c:v>
                </c:pt>
                <c:pt idx="850">
                  <c:v>25.688351859342248</c:v>
                </c:pt>
                <c:pt idx="851">
                  <c:v>25.668920414513021</c:v>
                </c:pt>
                <c:pt idx="852">
                  <c:v>25.186796237707576</c:v>
                </c:pt>
                <c:pt idx="853">
                  <c:v>25.16375822409206</c:v>
                </c:pt>
                <c:pt idx="854">
                  <c:v>25.138756149788556</c:v>
                </c:pt>
                <c:pt idx="855">
                  <c:v>25.078994325066446</c:v>
                </c:pt>
                <c:pt idx="856">
                  <c:v>24.958812109204935</c:v>
                </c:pt>
                <c:pt idx="857">
                  <c:v>24.852530508269357</c:v>
                </c:pt>
                <c:pt idx="858">
                  <c:v>24.850543573221305</c:v>
                </c:pt>
                <c:pt idx="859">
                  <c:v>24.764212964407502</c:v>
                </c:pt>
                <c:pt idx="860">
                  <c:v>24.727293704380418</c:v>
                </c:pt>
                <c:pt idx="861">
                  <c:v>24.662275286271129</c:v>
                </c:pt>
                <c:pt idx="862">
                  <c:v>24.627440247021397</c:v>
                </c:pt>
                <c:pt idx="863">
                  <c:v>24.602195256346558</c:v>
                </c:pt>
                <c:pt idx="864">
                  <c:v>24.532651769687693</c:v>
                </c:pt>
                <c:pt idx="865">
                  <c:v>24.512195190561584</c:v>
                </c:pt>
                <c:pt idx="866">
                  <c:v>24.39791198487611</c:v>
                </c:pt>
                <c:pt idx="867">
                  <c:v>24.382013053884535</c:v>
                </c:pt>
                <c:pt idx="868">
                  <c:v>24.282627852972578</c:v>
                </c:pt>
                <c:pt idx="869">
                  <c:v>24.164402393075761</c:v>
                </c:pt>
                <c:pt idx="870">
                  <c:v>24.008036121740076</c:v>
                </c:pt>
                <c:pt idx="871">
                  <c:v>23.945038268495402</c:v>
                </c:pt>
                <c:pt idx="872">
                  <c:v>23.933241271321112</c:v>
                </c:pt>
                <c:pt idx="873">
                  <c:v>23.822203076022099</c:v>
                </c:pt>
                <c:pt idx="874">
                  <c:v>23.814196652561336</c:v>
                </c:pt>
                <c:pt idx="875">
                  <c:v>23.622214337579244</c:v>
                </c:pt>
                <c:pt idx="876">
                  <c:v>23.362488837883902</c:v>
                </c:pt>
                <c:pt idx="877">
                  <c:v>23.115119617506956</c:v>
                </c:pt>
                <c:pt idx="878">
                  <c:v>23.099796030798906</c:v>
                </c:pt>
                <c:pt idx="879">
                  <c:v>22.690185002998643</c:v>
                </c:pt>
                <c:pt idx="880">
                  <c:v>22.540310322757279</c:v>
                </c:pt>
                <c:pt idx="881">
                  <c:v>22.527801547223444</c:v>
                </c:pt>
                <c:pt idx="882">
                  <c:v>22.478057498226331</c:v>
                </c:pt>
                <c:pt idx="883">
                  <c:v>22.357291275408951</c:v>
                </c:pt>
                <c:pt idx="884">
                  <c:v>22.348486237863682</c:v>
                </c:pt>
                <c:pt idx="885">
                  <c:v>22.304970011569026</c:v>
                </c:pt>
                <c:pt idx="886">
                  <c:v>22.066955068219389</c:v>
                </c:pt>
                <c:pt idx="887">
                  <c:v>21.875760722416818</c:v>
                </c:pt>
                <c:pt idx="888">
                  <c:v>21.827513409278055</c:v>
                </c:pt>
                <c:pt idx="889">
                  <c:v>21.680378681169724</c:v>
                </c:pt>
                <c:pt idx="890">
                  <c:v>21.612097556576831</c:v>
                </c:pt>
                <c:pt idx="891">
                  <c:v>21.566031573573852</c:v>
                </c:pt>
                <c:pt idx="892">
                  <c:v>21.557278467365396</c:v>
                </c:pt>
                <c:pt idx="893">
                  <c:v>21.444090754667918</c:v>
                </c:pt>
                <c:pt idx="894">
                  <c:v>21.279928930931636</c:v>
                </c:pt>
                <c:pt idx="895">
                  <c:v>21.193878501071488</c:v>
                </c:pt>
                <c:pt idx="896">
                  <c:v>21.16364134671198</c:v>
                </c:pt>
                <c:pt idx="897">
                  <c:v>21.13576181727111</c:v>
                </c:pt>
                <c:pt idx="898">
                  <c:v>21.079339758775671</c:v>
                </c:pt>
                <c:pt idx="899">
                  <c:v>21.063807951569704</c:v>
                </c:pt>
                <c:pt idx="900">
                  <c:v>21.020346313804627</c:v>
                </c:pt>
                <c:pt idx="901">
                  <c:v>20.952575117803708</c:v>
                </c:pt>
                <c:pt idx="902">
                  <c:v>20.93355217664034</c:v>
                </c:pt>
                <c:pt idx="903">
                  <c:v>20.886935092451537</c:v>
                </c:pt>
                <c:pt idx="904">
                  <c:v>20.877113885270784</c:v>
                </c:pt>
                <c:pt idx="905">
                  <c:v>20.821580042743236</c:v>
                </c:pt>
                <c:pt idx="906">
                  <c:v>20.751827648134231</c:v>
                </c:pt>
                <c:pt idx="907">
                  <c:v>20.724553970513707</c:v>
                </c:pt>
                <c:pt idx="908">
                  <c:v>20.440844440528345</c:v>
                </c:pt>
                <c:pt idx="909">
                  <c:v>20.387903860028302</c:v>
                </c:pt>
                <c:pt idx="910">
                  <c:v>20.346011031240039</c:v>
                </c:pt>
                <c:pt idx="911">
                  <c:v>20.094704500626065</c:v>
                </c:pt>
                <c:pt idx="912">
                  <c:v>20.023557142361991</c:v>
                </c:pt>
                <c:pt idx="913">
                  <c:v>19.970071769039453</c:v>
                </c:pt>
                <c:pt idx="914">
                  <c:v>19.836121082569186</c:v>
                </c:pt>
                <c:pt idx="915">
                  <c:v>19.745582136071448</c:v>
                </c:pt>
                <c:pt idx="916">
                  <c:v>19.722874618391447</c:v>
                </c:pt>
                <c:pt idx="917">
                  <c:v>19.664213518047372</c:v>
                </c:pt>
                <c:pt idx="918">
                  <c:v>19.642451960351362</c:v>
                </c:pt>
                <c:pt idx="919">
                  <c:v>19.618384707987719</c:v>
                </c:pt>
                <c:pt idx="920">
                  <c:v>19.61657322629177</c:v>
                </c:pt>
                <c:pt idx="921">
                  <c:v>19.579933523084865</c:v>
                </c:pt>
                <c:pt idx="922">
                  <c:v>19.552597927474427</c:v>
                </c:pt>
                <c:pt idx="923">
                  <c:v>19.5407537432921</c:v>
                </c:pt>
                <c:pt idx="924">
                  <c:v>19.523087364424857</c:v>
                </c:pt>
                <c:pt idx="925">
                  <c:v>19.462604449851977</c:v>
                </c:pt>
                <c:pt idx="926">
                  <c:v>19.431537939727875</c:v>
                </c:pt>
                <c:pt idx="927">
                  <c:v>19.400775935188175</c:v>
                </c:pt>
                <c:pt idx="928">
                  <c:v>19.399444227145381</c:v>
                </c:pt>
                <c:pt idx="929">
                  <c:v>19.350737280397851</c:v>
                </c:pt>
                <c:pt idx="930">
                  <c:v>19.245370970930345</c:v>
                </c:pt>
                <c:pt idx="931">
                  <c:v>19.207686552926717</c:v>
                </c:pt>
                <c:pt idx="932">
                  <c:v>19.163642842428814</c:v>
                </c:pt>
                <c:pt idx="933">
                  <c:v>18.98012283180762</c:v>
                </c:pt>
                <c:pt idx="934">
                  <c:v>18.842141478319455</c:v>
                </c:pt>
                <c:pt idx="935">
                  <c:v>18.815510072517462</c:v>
                </c:pt>
                <c:pt idx="936">
                  <c:v>18.794677900610768</c:v>
                </c:pt>
                <c:pt idx="937">
                  <c:v>18.751198069964406</c:v>
                </c:pt>
                <c:pt idx="938">
                  <c:v>18.669507538191649</c:v>
                </c:pt>
                <c:pt idx="939">
                  <c:v>18.63387700271592</c:v>
                </c:pt>
                <c:pt idx="940">
                  <c:v>18.584511079518506</c:v>
                </c:pt>
                <c:pt idx="941">
                  <c:v>18.510901421036316</c:v>
                </c:pt>
                <c:pt idx="942">
                  <c:v>18.4992406596214</c:v>
                </c:pt>
                <c:pt idx="943">
                  <c:v>18.372741145292974</c:v>
                </c:pt>
                <c:pt idx="944">
                  <c:v>18.371203659620473</c:v>
                </c:pt>
                <c:pt idx="945">
                  <c:v>18.367390622658515</c:v>
                </c:pt>
                <c:pt idx="946">
                  <c:v>18.355013443194672</c:v>
                </c:pt>
                <c:pt idx="947">
                  <c:v>18.299994653034148</c:v>
                </c:pt>
                <c:pt idx="948">
                  <c:v>18.260701847497575</c:v>
                </c:pt>
                <c:pt idx="949">
                  <c:v>18.237361300624578</c:v>
                </c:pt>
                <c:pt idx="950">
                  <c:v>18.215152572218493</c:v>
                </c:pt>
                <c:pt idx="951">
                  <c:v>18.214711278451752</c:v>
                </c:pt>
                <c:pt idx="952">
                  <c:v>18.191947731612061</c:v>
                </c:pt>
                <c:pt idx="953">
                  <c:v>18.110769638332425</c:v>
                </c:pt>
                <c:pt idx="954">
                  <c:v>18.066353040393196</c:v>
                </c:pt>
                <c:pt idx="955">
                  <c:v>17.99371476208977</c:v>
                </c:pt>
                <c:pt idx="956">
                  <c:v>17.889770896651488</c:v>
                </c:pt>
                <c:pt idx="957">
                  <c:v>17.853688355184797</c:v>
                </c:pt>
                <c:pt idx="958">
                  <c:v>17.815800835012563</c:v>
                </c:pt>
                <c:pt idx="959">
                  <c:v>17.788452142731959</c:v>
                </c:pt>
                <c:pt idx="960">
                  <c:v>17.752841692297238</c:v>
                </c:pt>
                <c:pt idx="961">
                  <c:v>17.722862985723097</c:v>
                </c:pt>
                <c:pt idx="962">
                  <c:v>17.655267870264822</c:v>
                </c:pt>
                <c:pt idx="963">
                  <c:v>17.61083193585721</c:v>
                </c:pt>
                <c:pt idx="964">
                  <c:v>17.518263725371444</c:v>
                </c:pt>
                <c:pt idx="965">
                  <c:v>17.365774494972587</c:v>
                </c:pt>
                <c:pt idx="966">
                  <c:v>17.191377887833564</c:v>
                </c:pt>
                <c:pt idx="967">
                  <c:v>17.083449270728778</c:v>
                </c:pt>
                <c:pt idx="968">
                  <c:v>17.00384228970157</c:v>
                </c:pt>
                <c:pt idx="969">
                  <c:v>16.768992778775349</c:v>
                </c:pt>
                <c:pt idx="970">
                  <c:v>16.767009400787547</c:v>
                </c:pt>
                <c:pt idx="971">
                  <c:v>16.765067043773143</c:v>
                </c:pt>
                <c:pt idx="972">
                  <c:v>16.759131452314886</c:v>
                </c:pt>
                <c:pt idx="973">
                  <c:v>16.737405467172831</c:v>
                </c:pt>
                <c:pt idx="974">
                  <c:v>16.655800599053634</c:v>
                </c:pt>
                <c:pt idx="975">
                  <c:v>16.583492542869784</c:v>
                </c:pt>
                <c:pt idx="976">
                  <c:v>16.563313998008354</c:v>
                </c:pt>
                <c:pt idx="977">
                  <c:v>16.553035319125353</c:v>
                </c:pt>
                <c:pt idx="978">
                  <c:v>16.386048913472877</c:v>
                </c:pt>
                <c:pt idx="979">
                  <c:v>16.269871781826751</c:v>
                </c:pt>
                <c:pt idx="980">
                  <c:v>16.263738418245126</c:v>
                </c:pt>
                <c:pt idx="981">
                  <c:v>16.223940197072459</c:v>
                </c:pt>
                <c:pt idx="982">
                  <c:v>16.172615647806083</c:v>
                </c:pt>
                <c:pt idx="983">
                  <c:v>15.983082681130595</c:v>
                </c:pt>
                <c:pt idx="984">
                  <c:v>15.925818247494545</c:v>
                </c:pt>
                <c:pt idx="985">
                  <c:v>15.917971355524349</c:v>
                </c:pt>
                <c:pt idx="986">
                  <c:v>15.861136161969123</c:v>
                </c:pt>
                <c:pt idx="987">
                  <c:v>15.764370742606507</c:v>
                </c:pt>
                <c:pt idx="988">
                  <c:v>15.679951429278463</c:v>
                </c:pt>
                <c:pt idx="989">
                  <c:v>15.669874179142013</c:v>
                </c:pt>
                <c:pt idx="990">
                  <c:v>15.574392594560688</c:v>
                </c:pt>
                <c:pt idx="991">
                  <c:v>15.522572755370039</c:v>
                </c:pt>
                <c:pt idx="992">
                  <c:v>15.48392874011962</c:v>
                </c:pt>
                <c:pt idx="993">
                  <c:v>15.480783131292537</c:v>
                </c:pt>
                <c:pt idx="994">
                  <c:v>15.474707762947579</c:v>
                </c:pt>
                <c:pt idx="995">
                  <c:v>15.462570934156714</c:v>
                </c:pt>
                <c:pt idx="996">
                  <c:v>15.406518465764892</c:v>
                </c:pt>
                <c:pt idx="997">
                  <c:v>15.397934819620856</c:v>
                </c:pt>
                <c:pt idx="998">
                  <c:v>15.397010805607978</c:v>
                </c:pt>
                <c:pt idx="999">
                  <c:v>15.370323280328479</c:v>
                </c:pt>
                <c:pt idx="1000">
                  <c:v>15.367971369953153</c:v>
                </c:pt>
                <c:pt idx="1001">
                  <c:v>15.32374512431582</c:v>
                </c:pt>
                <c:pt idx="1002">
                  <c:v>15.319977645848367</c:v>
                </c:pt>
                <c:pt idx="1003">
                  <c:v>15.317163202962899</c:v>
                </c:pt>
                <c:pt idx="1004">
                  <c:v>15.267866644826926</c:v>
                </c:pt>
                <c:pt idx="1005">
                  <c:v>15.257233623252692</c:v>
                </c:pt>
                <c:pt idx="1006">
                  <c:v>15.193506866180046</c:v>
                </c:pt>
                <c:pt idx="1007">
                  <c:v>15.161848373217508</c:v>
                </c:pt>
                <c:pt idx="1008">
                  <c:v>15.150715380416443</c:v>
                </c:pt>
                <c:pt idx="1009">
                  <c:v>15.121969072267779</c:v>
                </c:pt>
                <c:pt idx="1010">
                  <c:v>15.067056377096616</c:v>
                </c:pt>
                <c:pt idx="1011">
                  <c:v>15.033182948915215</c:v>
                </c:pt>
                <c:pt idx="1012">
                  <c:v>14.998811909043017</c:v>
                </c:pt>
                <c:pt idx="1013">
                  <c:v>14.993250157382114</c:v>
                </c:pt>
                <c:pt idx="1014">
                  <c:v>14.824966599804728</c:v>
                </c:pt>
                <c:pt idx="1015">
                  <c:v>14.819706699875701</c:v>
                </c:pt>
                <c:pt idx="1016">
                  <c:v>14.718880504089249</c:v>
                </c:pt>
                <c:pt idx="1017">
                  <c:v>14.589945273809462</c:v>
                </c:pt>
                <c:pt idx="1018">
                  <c:v>14.57764368291466</c:v>
                </c:pt>
                <c:pt idx="1019">
                  <c:v>14.576895810539666</c:v>
                </c:pt>
                <c:pt idx="1020">
                  <c:v>14.555900194217479</c:v>
                </c:pt>
                <c:pt idx="1021">
                  <c:v>14.551196114176205</c:v>
                </c:pt>
                <c:pt idx="1022">
                  <c:v>14.549268896049405</c:v>
                </c:pt>
                <c:pt idx="1023">
                  <c:v>14.523003175173322</c:v>
                </c:pt>
                <c:pt idx="1024">
                  <c:v>14.409236243364708</c:v>
                </c:pt>
                <c:pt idx="1025">
                  <c:v>14.406373190549958</c:v>
                </c:pt>
                <c:pt idx="1026">
                  <c:v>14.401888756979238</c:v>
                </c:pt>
                <c:pt idx="1027">
                  <c:v>14.309690932398679</c:v>
                </c:pt>
                <c:pt idx="1028">
                  <c:v>14.242851196299418</c:v>
                </c:pt>
                <c:pt idx="1029">
                  <c:v>14.14242009063886</c:v>
                </c:pt>
                <c:pt idx="1030">
                  <c:v>14.073770223068305</c:v>
                </c:pt>
                <c:pt idx="1031">
                  <c:v>14.030638493687183</c:v>
                </c:pt>
                <c:pt idx="1032">
                  <c:v>14.011227838265551</c:v>
                </c:pt>
                <c:pt idx="1033">
                  <c:v>13.925066057395002</c:v>
                </c:pt>
                <c:pt idx="1034">
                  <c:v>13.904334428145791</c:v>
                </c:pt>
                <c:pt idx="1035">
                  <c:v>13.784055993171759</c:v>
                </c:pt>
                <c:pt idx="1036">
                  <c:v>13.759720953743718</c:v>
                </c:pt>
                <c:pt idx="1037">
                  <c:v>13.754842470428995</c:v>
                </c:pt>
                <c:pt idx="1038">
                  <c:v>13.744461980523479</c:v>
                </c:pt>
                <c:pt idx="1039">
                  <c:v>13.731157500769042</c:v>
                </c:pt>
                <c:pt idx="1040">
                  <c:v>13.726943842212277</c:v>
                </c:pt>
                <c:pt idx="1041">
                  <c:v>13.611377118156778</c:v>
                </c:pt>
                <c:pt idx="1042">
                  <c:v>13.566218611791788</c:v>
                </c:pt>
                <c:pt idx="1043">
                  <c:v>13.429051841145567</c:v>
                </c:pt>
                <c:pt idx="1044">
                  <c:v>13.42314303729421</c:v>
                </c:pt>
                <c:pt idx="1045">
                  <c:v>13.350837521721948</c:v>
                </c:pt>
                <c:pt idx="1046">
                  <c:v>13.346696333065951</c:v>
                </c:pt>
                <c:pt idx="1047">
                  <c:v>13.307986474997007</c:v>
                </c:pt>
                <c:pt idx="1048">
                  <c:v>13.138663200700408</c:v>
                </c:pt>
                <c:pt idx="1049">
                  <c:v>13.10764456282906</c:v>
                </c:pt>
                <c:pt idx="1050">
                  <c:v>13.086788997843984</c:v>
                </c:pt>
                <c:pt idx="1051">
                  <c:v>13.061996838647087</c:v>
                </c:pt>
                <c:pt idx="1052">
                  <c:v>13.038701961135773</c:v>
                </c:pt>
                <c:pt idx="1053">
                  <c:v>12.971562969573279</c:v>
                </c:pt>
                <c:pt idx="1054">
                  <c:v>12.950633493136966</c:v>
                </c:pt>
                <c:pt idx="1055">
                  <c:v>12.907113376575268</c:v>
                </c:pt>
                <c:pt idx="1056">
                  <c:v>12.846752375712246</c:v>
                </c:pt>
                <c:pt idx="1057">
                  <c:v>12.844820176408581</c:v>
                </c:pt>
                <c:pt idx="1058">
                  <c:v>12.834094673385426</c:v>
                </c:pt>
                <c:pt idx="1059">
                  <c:v>12.82770642601827</c:v>
                </c:pt>
                <c:pt idx="1060">
                  <c:v>12.807064172292927</c:v>
                </c:pt>
                <c:pt idx="1061">
                  <c:v>12.786004821241516</c:v>
                </c:pt>
                <c:pt idx="1062">
                  <c:v>12.757720887390017</c:v>
                </c:pt>
                <c:pt idx="1063">
                  <c:v>12.667325590181559</c:v>
                </c:pt>
                <c:pt idx="1064">
                  <c:v>12.651081577677934</c:v>
                </c:pt>
                <c:pt idx="1065">
                  <c:v>12.635867444839231</c:v>
                </c:pt>
                <c:pt idx="1066">
                  <c:v>12.470747636710682</c:v>
                </c:pt>
                <c:pt idx="1067">
                  <c:v>12.470506512078254</c:v>
                </c:pt>
                <c:pt idx="1068">
                  <c:v>12.449826035429728</c:v>
                </c:pt>
                <c:pt idx="1069">
                  <c:v>12.379420638069602</c:v>
                </c:pt>
                <c:pt idx="1070">
                  <c:v>12.374073433740543</c:v>
                </c:pt>
                <c:pt idx="1071">
                  <c:v>12.321457728414135</c:v>
                </c:pt>
                <c:pt idx="1072">
                  <c:v>12.27613499161327</c:v>
                </c:pt>
                <c:pt idx="1073">
                  <c:v>12.272022117766438</c:v>
                </c:pt>
                <c:pt idx="1074">
                  <c:v>12.231101399445787</c:v>
                </c:pt>
                <c:pt idx="1075">
                  <c:v>12.201993901110587</c:v>
                </c:pt>
                <c:pt idx="1076">
                  <c:v>12.191328221145861</c:v>
                </c:pt>
                <c:pt idx="1077">
                  <c:v>12.114034438769171</c:v>
                </c:pt>
                <c:pt idx="1078">
                  <c:v>12.10771733118102</c:v>
                </c:pt>
                <c:pt idx="1079">
                  <c:v>12.048254181209094</c:v>
                </c:pt>
                <c:pt idx="1080">
                  <c:v>12.043006796848209</c:v>
                </c:pt>
                <c:pt idx="1081">
                  <c:v>12.034502150234291</c:v>
                </c:pt>
                <c:pt idx="1082">
                  <c:v>12.030922015861863</c:v>
                </c:pt>
                <c:pt idx="1083">
                  <c:v>12.013627394005272</c:v>
                </c:pt>
                <c:pt idx="1084">
                  <c:v>11.986157799652732</c:v>
                </c:pt>
                <c:pt idx="1085">
                  <c:v>11.948279260185446</c:v>
                </c:pt>
                <c:pt idx="1086">
                  <c:v>11.77687921704444</c:v>
                </c:pt>
                <c:pt idx="1087">
                  <c:v>11.773611303123761</c:v>
                </c:pt>
                <c:pt idx="1088">
                  <c:v>11.700495977112332</c:v>
                </c:pt>
                <c:pt idx="1089">
                  <c:v>11.645088513394567</c:v>
                </c:pt>
                <c:pt idx="1090">
                  <c:v>11.611957930148019</c:v>
                </c:pt>
                <c:pt idx="1091">
                  <c:v>11.542925308386442</c:v>
                </c:pt>
                <c:pt idx="1092">
                  <c:v>11.482328152227399</c:v>
                </c:pt>
                <c:pt idx="1093">
                  <c:v>11.471269628341545</c:v>
                </c:pt>
                <c:pt idx="1094">
                  <c:v>11.467427504286283</c:v>
                </c:pt>
                <c:pt idx="1095">
                  <c:v>11.435609187724959</c:v>
                </c:pt>
                <c:pt idx="1096">
                  <c:v>11.420188975565145</c:v>
                </c:pt>
                <c:pt idx="1097">
                  <c:v>11.396450281587583</c:v>
                </c:pt>
                <c:pt idx="1098">
                  <c:v>11.335324456425447</c:v>
                </c:pt>
                <c:pt idx="1099">
                  <c:v>11.235368973908855</c:v>
                </c:pt>
                <c:pt idx="1100">
                  <c:v>11.178014462162569</c:v>
                </c:pt>
                <c:pt idx="1101">
                  <c:v>11.162513619275614</c:v>
                </c:pt>
                <c:pt idx="1102">
                  <c:v>11.133095511100906</c:v>
                </c:pt>
                <c:pt idx="1103">
                  <c:v>11.077195634232233</c:v>
                </c:pt>
                <c:pt idx="1104">
                  <c:v>11.053409280636778</c:v>
                </c:pt>
                <c:pt idx="1105">
                  <c:v>11.009089687058378</c:v>
                </c:pt>
                <c:pt idx="1106">
                  <c:v>11.002879124889553</c:v>
                </c:pt>
                <c:pt idx="1107">
                  <c:v>10.990783507962991</c:v>
                </c:pt>
                <c:pt idx="1108">
                  <c:v>10.975968907898526</c:v>
                </c:pt>
                <c:pt idx="1109">
                  <c:v>10.960100570584444</c:v>
                </c:pt>
                <c:pt idx="1110">
                  <c:v>10.856664964732921</c:v>
                </c:pt>
                <c:pt idx="1111">
                  <c:v>10.838424310974835</c:v>
                </c:pt>
                <c:pt idx="1112">
                  <c:v>10.696039201462835</c:v>
                </c:pt>
                <c:pt idx="1113">
                  <c:v>10.679342655915805</c:v>
                </c:pt>
                <c:pt idx="1114">
                  <c:v>10.620949985839093</c:v>
                </c:pt>
                <c:pt idx="1115">
                  <c:v>10.612563216282981</c:v>
                </c:pt>
                <c:pt idx="1116">
                  <c:v>10.53884253017725</c:v>
                </c:pt>
                <c:pt idx="1117">
                  <c:v>10.515567967873032</c:v>
                </c:pt>
                <c:pt idx="1118">
                  <c:v>10.455335338317878</c:v>
                </c:pt>
                <c:pt idx="1119">
                  <c:v>10.391681626206497</c:v>
                </c:pt>
                <c:pt idx="1120">
                  <c:v>10.3476267276414</c:v>
                </c:pt>
                <c:pt idx="1121">
                  <c:v>10.319689929947257</c:v>
                </c:pt>
                <c:pt idx="1122">
                  <c:v>10.22419163857661</c:v>
                </c:pt>
                <c:pt idx="1123">
                  <c:v>10.215328852025561</c:v>
                </c:pt>
                <c:pt idx="1124">
                  <c:v>10.197494030395301</c:v>
                </c:pt>
                <c:pt idx="1125">
                  <c:v>10.148664351273606</c:v>
                </c:pt>
                <c:pt idx="1126">
                  <c:v>10.124019836033588</c:v>
                </c:pt>
                <c:pt idx="1127">
                  <c:v>10.107252314179574</c:v>
                </c:pt>
                <c:pt idx="1128">
                  <c:v>10.071091119918162</c:v>
                </c:pt>
                <c:pt idx="1129">
                  <c:v>10.051232972685593</c:v>
                </c:pt>
                <c:pt idx="1130">
                  <c:v>10.02844132789191</c:v>
                </c:pt>
                <c:pt idx="1131">
                  <c:v>9.9599476129624449</c:v>
                </c:pt>
                <c:pt idx="1132">
                  <c:v>9.8966098221733425</c:v>
                </c:pt>
                <c:pt idx="1133">
                  <c:v>9.8946707492373456</c:v>
                </c:pt>
                <c:pt idx="1134">
                  <c:v>9.841483894586414</c:v>
                </c:pt>
                <c:pt idx="1135">
                  <c:v>9.7879071299823082</c:v>
                </c:pt>
                <c:pt idx="1136">
                  <c:v>9.687662525746731</c:v>
                </c:pt>
                <c:pt idx="1137">
                  <c:v>9.6303007093372717</c:v>
                </c:pt>
                <c:pt idx="1138">
                  <c:v>9.6220508151398167</c:v>
                </c:pt>
                <c:pt idx="1139">
                  <c:v>9.6089785336213112</c:v>
                </c:pt>
                <c:pt idx="1140">
                  <c:v>9.581827460133983</c:v>
                </c:pt>
                <c:pt idx="1141">
                  <c:v>9.5787393263072591</c:v>
                </c:pt>
                <c:pt idx="1142">
                  <c:v>9.5535973969809458</c:v>
                </c:pt>
                <c:pt idx="1143">
                  <c:v>9.5092786462442334</c:v>
                </c:pt>
                <c:pt idx="1144">
                  <c:v>9.4757529271635974</c:v>
                </c:pt>
                <c:pt idx="1145">
                  <c:v>9.4372735830496222</c:v>
                </c:pt>
                <c:pt idx="1146">
                  <c:v>9.437111058422655</c:v>
                </c:pt>
                <c:pt idx="1147">
                  <c:v>9.4017629913353797</c:v>
                </c:pt>
                <c:pt idx="1148">
                  <c:v>9.3912454295535284</c:v>
                </c:pt>
                <c:pt idx="1149">
                  <c:v>9.3386047054324912</c:v>
                </c:pt>
                <c:pt idx="1150">
                  <c:v>9.3071424418132711</c:v>
                </c:pt>
                <c:pt idx="1151">
                  <c:v>9.2837255889279469</c:v>
                </c:pt>
                <c:pt idx="1152">
                  <c:v>9.2598520452259852</c:v>
                </c:pt>
                <c:pt idx="1153">
                  <c:v>9.2451118838339461</c:v>
                </c:pt>
                <c:pt idx="1154">
                  <c:v>9.2311724063266212</c:v>
                </c:pt>
                <c:pt idx="1155">
                  <c:v>9.1065673893491592</c:v>
                </c:pt>
                <c:pt idx="1156">
                  <c:v>9.1054310898567312</c:v>
                </c:pt>
                <c:pt idx="1157">
                  <c:v>9.0989916739380341</c:v>
                </c:pt>
                <c:pt idx="1158">
                  <c:v>9.068498167690116</c:v>
                </c:pt>
                <c:pt idx="1159">
                  <c:v>9.0637946196399248</c:v>
                </c:pt>
                <c:pt idx="1160">
                  <c:v>9.0471178074851046</c:v>
                </c:pt>
                <c:pt idx="1161">
                  <c:v>9.0407059582608582</c:v>
                </c:pt>
                <c:pt idx="1162">
                  <c:v>8.9734996883087952</c:v>
                </c:pt>
                <c:pt idx="1163">
                  <c:v>8.9489631628897257</c:v>
                </c:pt>
                <c:pt idx="1164">
                  <c:v>8.8469699803222035</c:v>
                </c:pt>
                <c:pt idx="1165">
                  <c:v>8.8086401330449533</c:v>
                </c:pt>
                <c:pt idx="1166">
                  <c:v>8.8042290081272014</c:v>
                </c:pt>
                <c:pt idx="1167">
                  <c:v>8.8005483324445084</c:v>
                </c:pt>
                <c:pt idx="1168">
                  <c:v>8.7968579132838993</c:v>
                </c:pt>
                <c:pt idx="1169">
                  <c:v>8.7727286733630656</c:v>
                </c:pt>
                <c:pt idx="1170">
                  <c:v>8.7482764381740932</c:v>
                </c:pt>
                <c:pt idx="1171">
                  <c:v>8.7430420537800302</c:v>
                </c:pt>
                <c:pt idx="1172">
                  <c:v>8.7367775780809591</c:v>
                </c:pt>
                <c:pt idx="1173">
                  <c:v>8.7315641287466352</c:v>
                </c:pt>
                <c:pt idx="1174">
                  <c:v>8.7300155257548706</c:v>
                </c:pt>
                <c:pt idx="1175">
                  <c:v>8.7291837577068883</c:v>
                </c:pt>
                <c:pt idx="1176">
                  <c:v>8.7287984325904322</c:v>
                </c:pt>
                <c:pt idx="1177">
                  <c:v>8.7280048043748799</c:v>
                </c:pt>
                <c:pt idx="1178">
                  <c:v>8.7036752572547478</c:v>
                </c:pt>
                <c:pt idx="1179">
                  <c:v>8.7027405009717285</c:v>
                </c:pt>
                <c:pt idx="1180">
                  <c:v>8.6502376773059417</c:v>
                </c:pt>
                <c:pt idx="1181">
                  <c:v>8.6371093022090992</c:v>
                </c:pt>
                <c:pt idx="1182">
                  <c:v>8.6254389032016601</c:v>
                </c:pt>
                <c:pt idx="1183">
                  <c:v>8.5790904261993202</c:v>
                </c:pt>
                <c:pt idx="1184">
                  <c:v>8.5475082617743272</c:v>
                </c:pt>
                <c:pt idx="1185">
                  <c:v>8.537079848879328</c:v>
                </c:pt>
                <c:pt idx="1186">
                  <c:v>8.5083264699442882</c:v>
                </c:pt>
                <c:pt idx="1187">
                  <c:v>8.4895311611980855</c:v>
                </c:pt>
                <c:pt idx="1188">
                  <c:v>8.4782921158345754</c:v>
                </c:pt>
                <c:pt idx="1189">
                  <c:v>8.3963941375990938</c:v>
                </c:pt>
                <c:pt idx="1190">
                  <c:v>8.3517070164710887</c:v>
                </c:pt>
                <c:pt idx="1191">
                  <c:v>8.3454843268997987</c:v>
                </c:pt>
                <c:pt idx="1192">
                  <c:v>8.3327948583249807</c:v>
                </c:pt>
                <c:pt idx="1193">
                  <c:v>8.2838894919894717</c:v>
                </c:pt>
                <c:pt idx="1194">
                  <c:v>8.2772003241901775</c:v>
                </c:pt>
                <c:pt idx="1195">
                  <c:v>8.2696599401283137</c:v>
                </c:pt>
                <c:pt idx="1196">
                  <c:v>8.2507027868878033</c:v>
                </c:pt>
                <c:pt idx="1197">
                  <c:v>8.2239012816516723</c:v>
                </c:pt>
                <c:pt idx="1198">
                  <c:v>8.2099770804299901</c:v>
                </c:pt>
                <c:pt idx="1199">
                  <c:v>8.1141704950224742</c:v>
                </c:pt>
                <c:pt idx="1200">
                  <c:v>8.1089939658620143</c:v>
                </c:pt>
                <c:pt idx="1201">
                  <c:v>8.1053524282644318</c:v>
                </c:pt>
                <c:pt idx="1202">
                  <c:v>8.0968208402917519</c:v>
                </c:pt>
                <c:pt idx="1203">
                  <c:v>8.0902494895460144</c:v>
                </c:pt>
                <c:pt idx="1204">
                  <c:v>8.0532791226028611</c:v>
                </c:pt>
                <c:pt idx="1205">
                  <c:v>8.039153379324917</c:v>
                </c:pt>
                <c:pt idx="1206">
                  <c:v>8.0183413982661662</c:v>
                </c:pt>
                <c:pt idx="1207">
                  <c:v>7.9492603154731389</c:v>
                </c:pt>
                <c:pt idx="1208">
                  <c:v>7.9209572896891167</c:v>
                </c:pt>
                <c:pt idx="1209">
                  <c:v>7.8915747264217044</c:v>
                </c:pt>
                <c:pt idx="1210">
                  <c:v>7.8711809757718534</c:v>
                </c:pt>
                <c:pt idx="1211">
                  <c:v>7.8548179888748875</c:v>
                </c:pt>
                <c:pt idx="1212">
                  <c:v>7.8344236494876522</c:v>
                </c:pt>
                <c:pt idx="1213">
                  <c:v>7.829300529710177</c:v>
                </c:pt>
                <c:pt idx="1214">
                  <c:v>7.8023560258463212</c:v>
                </c:pt>
                <c:pt idx="1215">
                  <c:v>7.7858544995313297</c:v>
                </c:pt>
                <c:pt idx="1216">
                  <c:v>7.7738816443370844</c:v>
                </c:pt>
                <c:pt idx="1217">
                  <c:v>7.7707092827784692</c:v>
                </c:pt>
                <c:pt idx="1218">
                  <c:v>7.7704686517769375</c:v>
                </c:pt>
                <c:pt idx="1219">
                  <c:v>7.7475238473112098</c:v>
                </c:pt>
                <c:pt idx="1220">
                  <c:v>7.7308519727447518</c:v>
                </c:pt>
                <c:pt idx="1221">
                  <c:v>7.6840872896741912</c:v>
                </c:pt>
                <c:pt idx="1222">
                  <c:v>7.6599375096519386</c:v>
                </c:pt>
                <c:pt idx="1223">
                  <c:v>7.6574778728379878</c:v>
                </c:pt>
                <c:pt idx="1224">
                  <c:v>7.620821256946483</c:v>
                </c:pt>
                <c:pt idx="1225">
                  <c:v>7.5903963194509512</c:v>
                </c:pt>
                <c:pt idx="1226">
                  <c:v>7.5873399580591547</c:v>
                </c:pt>
                <c:pt idx="1227">
                  <c:v>7.5774508124645132</c:v>
                </c:pt>
                <c:pt idx="1228">
                  <c:v>7.572628870399746</c:v>
                </c:pt>
                <c:pt idx="1229">
                  <c:v>7.5499216541004355</c:v>
                </c:pt>
                <c:pt idx="1230">
                  <c:v>7.5387862239246886</c:v>
                </c:pt>
                <c:pt idx="1231">
                  <c:v>7.5119782903939649</c:v>
                </c:pt>
                <c:pt idx="1232">
                  <c:v>7.4602863414822522</c:v>
                </c:pt>
                <c:pt idx="1233">
                  <c:v>7.4405195701097542</c:v>
                </c:pt>
                <c:pt idx="1234">
                  <c:v>7.4151694340977174</c:v>
                </c:pt>
                <c:pt idx="1235">
                  <c:v>7.4032049642764663</c:v>
                </c:pt>
                <c:pt idx="1236">
                  <c:v>7.3681291502729502</c:v>
                </c:pt>
                <c:pt idx="1237">
                  <c:v>7.3672068813995422</c:v>
                </c:pt>
                <c:pt idx="1238">
                  <c:v>7.3271281520562965</c:v>
                </c:pt>
                <c:pt idx="1239">
                  <c:v>7.3262289292800027</c:v>
                </c:pt>
                <c:pt idx="1240">
                  <c:v>7.2979839402322355</c:v>
                </c:pt>
                <c:pt idx="1241">
                  <c:v>7.2977736361316135</c:v>
                </c:pt>
                <c:pt idx="1242">
                  <c:v>7.2898041281110988</c:v>
                </c:pt>
                <c:pt idx="1243">
                  <c:v>7.2244990310745436</c:v>
                </c:pt>
                <c:pt idx="1244">
                  <c:v>7.2114154117741913</c:v>
                </c:pt>
                <c:pt idx="1245">
                  <c:v>7.0542350191436052</c:v>
                </c:pt>
                <c:pt idx="1246">
                  <c:v>7.0334965074350819</c:v>
                </c:pt>
                <c:pt idx="1247">
                  <c:v>7.0289444869374389</c:v>
                </c:pt>
                <c:pt idx="1248">
                  <c:v>7.0057030279995374</c:v>
                </c:pt>
                <c:pt idx="1249">
                  <c:v>7.0015156531930538</c:v>
                </c:pt>
                <c:pt idx="1250">
                  <c:v>6.9761752982553462</c:v>
                </c:pt>
                <c:pt idx="1251">
                  <c:v>6.9313863838552532</c:v>
                </c:pt>
                <c:pt idx="1252">
                  <c:v>6.9294488437620636</c:v>
                </c:pt>
                <c:pt idx="1253">
                  <c:v>6.8950251842706578</c:v>
                </c:pt>
                <c:pt idx="1254">
                  <c:v>6.8889118173270694</c:v>
                </c:pt>
                <c:pt idx="1255">
                  <c:v>6.887529597703355</c:v>
                </c:pt>
                <c:pt idx="1256">
                  <c:v>6.8819756912925172</c:v>
                </c:pt>
                <c:pt idx="1257">
                  <c:v>6.8692531330728785</c:v>
                </c:pt>
                <c:pt idx="1258">
                  <c:v>6.8607108193853303</c:v>
                </c:pt>
                <c:pt idx="1259">
                  <c:v>6.847132800939101</c:v>
                </c:pt>
                <c:pt idx="1260">
                  <c:v>6.8276682301227885</c:v>
                </c:pt>
                <c:pt idx="1261">
                  <c:v>6.8158412376463895</c:v>
                </c:pt>
                <c:pt idx="1262">
                  <c:v>6.7519526161245711</c:v>
                </c:pt>
                <c:pt idx="1263">
                  <c:v>6.74258767789832</c:v>
                </c:pt>
                <c:pt idx="1264">
                  <c:v>6.6985155860990773</c:v>
                </c:pt>
                <c:pt idx="1265">
                  <c:v>6.698448268061977</c:v>
                </c:pt>
                <c:pt idx="1266">
                  <c:v>6.6976291989512635</c:v>
                </c:pt>
                <c:pt idx="1267">
                  <c:v>6.6534943841645351</c:v>
                </c:pt>
                <c:pt idx="1268">
                  <c:v>6.6448197899094064</c:v>
                </c:pt>
                <c:pt idx="1269">
                  <c:v>6.5633285837362383</c:v>
                </c:pt>
                <c:pt idx="1270">
                  <c:v>6.5629333205578817</c:v>
                </c:pt>
                <c:pt idx="1271">
                  <c:v>6.5464803539679233</c:v>
                </c:pt>
                <c:pt idx="1272">
                  <c:v>6.5353920479603262</c:v>
                </c:pt>
                <c:pt idx="1273">
                  <c:v>6.4966497979699609</c:v>
                </c:pt>
                <c:pt idx="1274">
                  <c:v>6.4610572719824217</c:v>
                </c:pt>
                <c:pt idx="1275">
                  <c:v>6.4540203229338005</c:v>
                </c:pt>
                <c:pt idx="1276">
                  <c:v>6.4410258646782692</c:v>
                </c:pt>
                <c:pt idx="1277">
                  <c:v>6.4292311755431033</c:v>
                </c:pt>
                <c:pt idx="1278">
                  <c:v>6.3750222243386787</c:v>
                </c:pt>
                <c:pt idx="1279">
                  <c:v>6.3503455025029432</c:v>
                </c:pt>
                <c:pt idx="1280">
                  <c:v>6.3494768164150841</c:v>
                </c:pt>
                <c:pt idx="1281">
                  <c:v>6.3470341638061605</c:v>
                </c:pt>
                <c:pt idx="1282">
                  <c:v>6.3199743609174135</c:v>
                </c:pt>
                <c:pt idx="1283">
                  <c:v>6.3180263227281754</c:v>
                </c:pt>
                <c:pt idx="1284">
                  <c:v>6.2991740665598615</c:v>
                </c:pt>
                <c:pt idx="1285">
                  <c:v>6.2908087980753518</c:v>
                </c:pt>
                <c:pt idx="1286">
                  <c:v>6.2723193559383459</c:v>
                </c:pt>
                <c:pt idx="1287">
                  <c:v>6.2590065274414268</c:v>
                </c:pt>
                <c:pt idx="1288">
                  <c:v>6.1572644634207245</c:v>
                </c:pt>
                <c:pt idx="1289">
                  <c:v>6.145806648534208</c:v>
                </c:pt>
                <c:pt idx="1290">
                  <c:v>6.1228343241280188</c:v>
                </c:pt>
                <c:pt idx="1291">
                  <c:v>6.1043239548654196</c:v>
                </c:pt>
                <c:pt idx="1292">
                  <c:v>6.098810628343367</c:v>
                </c:pt>
                <c:pt idx="1293">
                  <c:v>6.074052803498132</c:v>
                </c:pt>
                <c:pt idx="1294">
                  <c:v>6.0564147592785904</c:v>
                </c:pt>
                <c:pt idx="1295">
                  <c:v>6.0409362652269785</c:v>
                </c:pt>
                <c:pt idx="1296">
                  <c:v>5.9977002277742608</c:v>
                </c:pt>
                <c:pt idx="1297">
                  <c:v>5.9919401056973207</c:v>
                </c:pt>
                <c:pt idx="1298">
                  <c:v>5.9651965442159671</c:v>
                </c:pt>
                <c:pt idx="1299">
                  <c:v>5.9541496243853622</c:v>
                </c:pt>
                <c:pt idx="1300">
                  <c:v>5.9269318459369851</c:v>
                </c:pt>
                <c:pt idx="1301">
                  <c:v>5.9234047303748785</c:v>
                </c:pt>
                <c:pt idx="1302">
                  <c:v>5.9193649069234962</c:v>
                </c:pt>
                <c:pt idx="1303">
                  <c:v>5.903104462065512</c:v>
                </c:pt>
                <c:pt idx="1304">
                  <c:v>5.9011475990410736</c:v>
                </c:pt>
                <c:pt idx="1305">
                  <c:v>5.8854975113498238</c:v>
                </c:pt>
                <c:pt idx="1306">
                  <c:v>5.8672961423318561</c:v>
                </c:pt>
                <c:pt idx="1307">
                  <c:v>5.8663225177167462</c:v>
                </c:pt>
                <c:pt idx="1308">
                  <c:v>5.8540661079029395</c:v>
                </c:pt>
                <c:pt idx="1309">
                  <c:v>5.8315758401830502</c:v>
                </c:pt>
                <c:pt idx="1310">
                  <c:v>5.8040036782328288</c:v>
                </c:pt>
                <c:pt idx="1311">
                  <c:v>5.7539481632617129</c:v>
                </c:pt>
                <c:pt idx="1312">
                  <c:v>5.7357624175843256</c:v>
                </c:pt>
                <c:pt idx="1313">
                  <c:v>5.6898595125884111</c:v>
                </c:pt>
                <c:pt idx="1314">
                  <c:v>5.688002609114382</c:v>
                </c:pt>
                <c:pt idx="1315">
                  <c:v>5.6695764362266612</c:v>
                </c:pt>
                <c:pt idx="1316">
                  <c:v>5.6629948975146442</c:v>
                </c:pt>
                <c:pt idx="1317">
                  <c:v>5.6596537509078022</c:v>
                </c:pt>
                <c:pt idx="1318">
                  <c:v>5.6581912333478632</c:v>
                </c:pt>
                <c:pt idx="1319">
                  <c:v>5.6349332885814265</c:v>
                </c:pt>
                <c:pt idx="1320">
                  <c:v>5.6157325276915344</c:v>
                </c:pt>
                <c:pt idx="1321">
                  <c:v>5.5879738524002605</c:v>
                </c:pt>
                <c:pt idx="1322">
                  <c:v>5.5575977844531588</c:v>
                </c:pt>
                <c:pt idx="1323">
                  <c:v>5.551303085884788</c:v>
                </c:pt>
                <c:pt idx="1324">
                  <c:v>5.5170051974766698</c:v>
                </c:pt>
                <c:pt idx="1325">
                  <c:v>5.5142003147970122</c:v>
                </c:pt>
                <c:pt idx="1326">
                  <c:v>5.5013031177907257</c:v>
                </c:pt>
                <c:pt idx="1327">
                  <c:v>5.4675645232704673</c:v>
                </c:pt>
                <c:pt idx="1328">
                  <c:v>5.4405614783690925</c:v>
                </c:pt>
                <c:pt idx="1329">
                  <c:v>5.4342202299188527</c:v>
                </c:pt>
                <c:pt idx="1330">
                  <c:v>5.4166536437855006</c:v>
                </c:pt>
                <c:pt idx="1331">
                  <c:v>5.4096837412189478</c:v>
                </c:pt>
                <c:pt idx="1332">
                  <c:v>5.3687572766705873</c:v>
                </c:pt>
                <c:pt idx="1333">
                  <c:v>5.3624144043522479</c:v>
                </c:pt>
                <c:pt idx="1334">
                  <c:v>5.3617305581329244</c:v>
                </c:pt>
                <c:pt idx="1335">
                  <c:v>5.3511786781028956</c:v>
                </c:pt>
                <c:pt idx="1336">
                  <c:v>5.347832280744762</c:v>
                </c:pt>
                <c:pt idx="1337">
                  <c:v>5.3433069816518781</c:v>
                </c:pt>
                <c:pt idx="1338">
                  <c:v>5.3229252235205475</c:v>
                </c:pt>
                <c:pt idx="1339">
                  <c:v>5.312852211531772</c:v>
                </c:pt>
                <c:pt idx="1340">
                  <c:v>5.3057575577716447</c:v>
                </c:pt>
                <c:pt idx="1341">
                  <c:v>5.2640388779610969</c:v>
                </c:pt>
                <c:pt idx="1342">
                  <c:v>5.2351835554709441</c:v>
                </c:pt>
                <c:pt idx="1343">
                  <c:v>5.2276662565394689</c:v>
                </c:pt>
                <c:pt idx="1344">
                  <c:v>5.2157080139874061</c:v>
                </c:pt>
                <c:pt idx="1345">
                  <c:v>5.1677424335145536</c:v>
                </c:pt>
                <c:pt idx="1346">
                  <c:v>5.1592560641006928</c:v>
                </c:pt>
                <c:pt idx="1347">
                  <c:v>5.1553176250969317</c:v>
                </c:pt>
                <c:pt idx="1348">
                  <c:v>5.1515349586429968</c:v>
                </c:pt>
                <c:pt idx="1349">
                  <c:v>5.1371167610645303</c:v>
                </c:pt>
                <c:pt idx="1350">
                  <c:v>5.1183223010512657</c:v>
                </c:pt>
                <c:pt idx="1351">
                  <c:v>5.0993351364195565</c:v>
                </c:pt>
                <c:pt idx="1352">
                  <c:v>5.0701450014224569</c:v>
                </c:pt>
                <c:pt idx="1353">
                  <c:v>5.0670552312020867</c:v>
                </c:pt>
                <c:pt idx="1354">
                  <c:v>5.0553128391567359</c:v>
                </c:pt>
                <c:pt idx="1355">
                  <c:v>5.0317197310896322</c:v>
                </c:pt>
                <c:pt idx="1356">
                  <c:v>5.0272708453250026</c:v>
                </c:pt>
                <c:pt idx="1357">
                  <c:v>5.0164661319670998</c:v>
                </c:pt>
                <c:pt idx="1358">
                  <c:v>5.009268415283473</c:v>
                </c:pt>
                <c:pt idx="1359">
                  <c:v>5.0041479882115318</c:v>
                </c:pt>
                <c:pt idx="1360">
                  <c:v>5.0019111922016375</c:v>
                </c:pt>
                <c:pt idx="1361">
                  <c:v>4.9807900234843467</c:v>
                </c:pt>
                <c:pt idx="1362">
                  <c:v>4.9792889442560329</c:v>
                </c:pt>
                <c:pt idx="1363">
                  <c:v>4.9635380969127434</c:v>
                </c:pt>
                <c:pt idx="1364">
                  <c:v>4.9424366251217933</c:v>
                </c:pt>
                <c:pt idx="1365">
                  <c:v>4.9308380470568025</c:v>
                </c:pt>
                <c:pt idx="1366">
                  <c:v>4.92636935483028</c:v>
                </c:pt>
                <c:pt idx="1367">
                  <c:v>4.9047000173634503</c:v>
                </c:pt>
                <c:pt idx="1368">
                  <c:v>4.896753595995917</c:v>
                </c:pt>
                <c:pt idx="1369">
                  <c:v>4.8562239899326878</c:v>
                </c:pt>
                <c:pt idx="1370">
                  <c:v>4.8384846425030723</c:v>
                </c:pt>
                <c:pt idx="1371">
                  <c:v>4.8374986124556321</c:v>
                </c:pt>
                <c:pt idx="1372">
                  <c:v>4.7968484662980844</c:v>
                </c:pt>
                <c:pt idx="1373">
                  <c:v>4.7574498959041795</c:v>
                </c:pt>
                <c:pt idx="1374">
                  <c:v>4.724839792914751</c:v>
                </c:pt>
                <c:pt idx="1375">
                  <c:v>4.7182048608065355</c:v>
                </c:pt>
                <c:pt idx="1376">
                  <c:v>4.6804467244753765</c:v>
                </c:pt>
                <c:pt idx="1377">
                  <c:v>4.6786419891224291</c:v>
                </c:pt>
                <c:pt idx="1378">
                  <c:v>4.677012894128703</c:v>
                </c:pt>
                <c:pt idx="1379">
                  <c:v>4.6739633626370169</c:v>
                </c:pt>
                <c:pt idx="1380">
                  <c:v>4.6718385086735346</c:v>
                </c:pt>
                <c:pt idx="1381">
                  <c:v>4.6506809066409902</c:v>
                </c:pt>
                <c:pt idx="1382">
                  <c:v>4.645092818202742</c:v>
                </c:pt>
                <c:pt idx="1383">
                  <c:v>4.6289864960070028</c:v>
                </c:pt>
                <c:pt idx="1384">
                  <c:v>4.6261935981889408</c:v>
                </c:pt>
                <c:pt idx="1385">
                  <c:v>4.6074010464743562</c:v>
                </c:pt>
                <c:pt idx="1386">
                  <c:v>4.6066558128664239</c:v>
                </c:pt>
                <c:pt idx="1387">
                  <c:v>4.5479026504568365</c:v>
                </c:pt>
                <c:pt idx="1388">
                  <c:v>4.5176650861170078</c:v>
                </c:pt>
                <c:pt idx="1389">
                  <c:v>4.4654376018459567</c:v>
                </c:pt>
                <c:pt idx="1390">
                  <c:v>4.4510605558609475</c:v>
                </c:pt>
                <c:pt idx="1391">
                  <c:v>4.4386694743641231</c:v>
                </c:pt>
                <c:pt idx="1392">
                  <c:v>4.3988785688144452</c:v>
                </c:pt>
                <c:pt idx="1393">
                  <c:v>4.3886921863184813</c:v>
                </c:pt>
                <c:pt idx="1394">
                  <c:v>4.3871044174144558</c:v>
                </c:pt>
                <c:pt idx="1395">
                  <c:v>4.3783557506783106</c:v>
                </c:pt>
                <c:pt idx="1396">
                  <c:v>4.3779835410761336</c:v>
                </c:pt>
                <c:pt idx="1397">
                  <c:v>4.3699627738651561</c:v>
                </c:pt>
                <c:pt idx="1398">
                  <c:v>4.3612793087460151</c:v>
                </c:pt>
                <c:pt idx="1399">
                  <c:v>4.3387038802922602</c:v>
                </c:pt>
                <c:pt idx="1400">
                  <c:v>4.3192092318723656</c:v>
                </c:pt>
                <c:pt idx="1401">
                  <c:v>4.2956290237407444</c:v>
                </c:pt>
                <c:pt idx="1402">
                  <c:v>4.2944565283705085</c:v>
                </c:pt>
                <c:pt idx="1403">
                  <c:v>4.2707981728153754</c:v>
                </c:pt>
                <c:pt idx="1404">
                  <c:v>4.2501110413281982</c:v>
                </c:pt>
                <c:pt idx="1405">
                  <c:v>4.2453264258776464</c:v>
                </c:pt>
                <c:pt idx="1406">
                  <c:v>4.2212534627027987</c:v>
                </c:pt>
                <c:pt idx="1407">
                  <c:v>4.2178699065217833</c:v>
                </c:pt>
                <c:pt idx="1408">
                  <c:v>4.2172852609431413</c:v>
                </c:pt>
                <c:pt idx="1409">
                  <c:v>4.2018525452313256</c:v>
                </c:pt>
                <c:pt idx="1410">
                  <c:v>4.1869791838381332</c:v>
                </c:pt>
                <c:pt idx="1411">
                  <c:v>4.1865641992010749</c:v>
                </c:pt>
                <c:pt idx="1412">
                  <c:v>4.1817500187819636</c:v>
                </c:pt>
                <c:pt idx="1413">
                  <c:v>4.1691546203488388</c:v>
                </c:pt>
                <c:pt idx="1414">
                  <c:v>4.1634231174974685</c:v>
                </c:pt>
                <c:pt idx="1415">
                  <c:v>4.1630987347626984</c:v>
                </c:pt>
                <c:pt idx="1416">
                  <c:v>4.1376535040086369</c:v>
                </c:pt>
                <c:pt idx="1417">
                  <c:v>4.1210802240334825</c:v>
                </c:pt>
                <c:pt idx="1418">
                  <c:v>4.1209504632588168</c:v>
                </c:pt>
                <c:pt idx="1419">
                  <c:v>4.0877458260550492</c:v>
                </c:pt>
                <c:pt idx="1420">
                  <c:v>4.0740977332260968</c:v>
                </c:pt>
                <c:pt idx="1421">
                  <c:v>4.0635068127710037</c:v>
                </c:pt>
                <c:pt idx="1422">
                  <c:v>4.0583801179536279</c:v>
                </c:pt>
                <c:pt idx="1423">
                  <c:v>4.0357811939841213</c:v>
                </c:pt>
                <c:pt idx="1424">
                  <c:v>4.028799354311138</c:v>
                </c:pt>
                <c:pt idx="1425">
                  <c:v>4.0144592098408225</c:v>
                </c:pt>
                <c:pt idx="1426">
                  <c:v>4.013916348930092</c:v>
                </c:pt>
                <c:pt idx="1427">
                  <c:v>4.0022444444213017</c:v>
                </c:pt>
                <c:pt idx="1428">
                  <c:v>3.9851386038584207</c:v>
                </c:pt>
                <c:pt idx="1429">
                  <c:v>3.9430498250348935</c:v>
                </c:pt>
                <c:pt idx="1430">
                  <c:v>3.9332957377860049</c:v>
                </c:pt>
                <c:pt idx="1431">
                  <c:v>3.9321808557577063</c:v>
                </c:pt>
                <c:pt idx="1432">
                  <c:v>3.930712734088174</c:v>
                </c:pt>
                <c:pt idx="1433">
                  <c:v>3.9236449848436044</c:v>
                </c:pt>
                <c:pt idx="1434">
                  <c:v>3.9231952709658793</c:v>
                </c:pt>
                <c:pt idx="1435">
                  <c:v>3.9192057484825353</c:v>
                </c:pt>
                <c:pt idx="1436">
                  <c:v>3.9095545423652851</c:v>
                </c:pt>
                <c:pt idx="1437">
                  <c:v>3.9091427246413635</c:v>
                </c:pt>
                <c:pt idx="1438">
                  <c:v>3.9090063334817957</c:v>
                </c:pt>
                <c:pt idx="1439">
                  <c:v>3.8918323861880877</c:v>
                </c:pt>
                <c:pt idx="1440">
                  <c:v>3.8882958841881248</c:v>
                </c:pt>
                <c:pt idx="1441">
                  <c:v>3.8733431534324794</c:v>
                </c:pt>
                <c:pt idx="1442">
                  <c:v>3.8640008129189942</c:v>
                </c:pt>
                <c:pt idx="1443">
                  <c:v>3.8455374068368915</c:v>
                </c:pt>
                <c:pt idx="1444">
                  <c:v>3.8404432987746291</c:v>
                </c:pt>
                <c:pt idx="1445">
                  <c:v>3.8404400384622668</c:v>
                </c:pt>
                <c:pt idx="1446">
                  <c:v>3.7925138920035848</c:v>
                </c:pt>
                <c:pt idx="1447">
                  <c:v>3.7865998617395435</c:v>
                </c:pt>
                <c:pt idx="1448">
                  <c:v>3.7820028449802523</c:v>
                </c:pt>
                <c:pt idx="1449">
                  <c:v>3.7757970899506059</c:v>
                </c:pt>
                <c:pt idx="1450">
                  <c:v>3.7753852892436388</c:v>
                </c:pt>
                <c:pt idx="1451">
                  <c:v>3.7680561699865209</c:v>
                </c:pt>
                <c:pt idx="1452">
                  <c:v>3.7678103567883383</c:v>
                </c:pt>
                <c:pt idx="1453">
                  <c:v>3.7648163681195372</c:v>
                </c:pt>
                <c:pt idx="1454">
                  <c:v>3.7636525306731397</c:v>
                </c:pt>
                <c:pt idx="1455">
                  <c:v>3.7566183187698878</c:v>
                </c:pt>
                <c:pt idx="1456">
                  <c:v>3.7558727189861791</c:v>
                </c:pt>
                <c:pt idx="1457">
                  <c:v>3.7507932297986333</c:v>
                </c:pt>
                <c:pt idx="1458">
                  <c:v>3.7448406049988101</c:v>
                </c:pt>
                <c:pt idx="1459">
                  <c:v>3.7367003589355754</c:v>
                </c:pt>
                <c:pt idx="1460">
                  <c:v>3.7345376318806549</c:v>
                </c:pt>
                <c:pt idx="1461">
                  <c:v>3.7271619699920016</c:v>
                </c:pt>
                <c:pt idx="1462">
                  <c:v>3.6955499421019056</c:v>
                </c:pt>
                <c:pt idx="1463">
                  <c:v>3.6931303308055683</c:v>
                </c:pt>
                <c:pt idx="1464">
                  <c:v>3.6612249795474474</c:v>
                </c:pt>
                <c:pt idx="1465">
                  <c:v>3.6575147938546335</c:v>
                </c:pt>
                <c:pt idx="1466">
                  <c:v>3.6373477331313495</c:v>
                </c:pt>
                <c:pt idx="1467">
                  <c:v>3.6287567946536252</c:v>
                </c:pt>
                <c:pt idx="1468">
                  <c:v>3.6088554787535325</c:v>
                </c:pt>
                <c:pt idx="1469">
                  <c:v>3.6045050420499063</c:v>
                </c:pt>
                <c:pt idx="1470">
                  <c:v>3.5840813496263069</c:v>
                </c:pt>
                <c:pt idx="1471">
                  <c:v>3.581693646350574</c:v>
                </c:pt>
                <c:pt idx="1472">
                  <c:v>3.5719913581663643</c:v>
                </c:pt>
                <c:pt idx="1473">
                  <c:v>3.5477825995429582</c:v>
                </c:pt>
                <c:pt idx="1474">
                  <c:v>3.5459970488909689</c:v>
                </c:pt>
                <c:pt idx="1475">
                  <c:v>3.5221560314610167</c:v>
                </c:pt>
                <c:pt idx="1476">
                  <c:v>3.5150146805450957</c:v>
                </c:pt>
                <c:pt idx="1477">
                  <c:v>3.4940007538940194</c:v>
                </c:pt>
                <c:pt idx="1478">
                  <c:v>3.4412099650837704</c:v>
                </c:pt>
                <c:pt idx="1479">
                  <c:v>3.4186715254497027</c:v>
                </c:pt>
                <c:pt idx="1480">
                  <c:v>3.4141246328859838</c:v>
                </c:pt>
                <c:pt idx="1481">
                  <c:v>3.4110231758907363</c:v>
                </c:pt>
                <c:pt idx="1482">
                  <c:v>3.4107339024395138</c:v>
                </c:pt>
                <c:pt idx="1483">
                  <c:v>3.401220169389382</c:v>
                </c:pt>
                <c:pt idx="1484">
                  <c:v>3.3791455417953378</c:v>
                </c:pt>
                <c:pt idx="1485">
                  <c:v>3.3681994795014316</c:v>
                </c:pt>
                <c:pt idx="1486">
                  <c:v>3.362496707315227</c:v>
                </c:pt>
                <c:pt idx="1487">
                  <c:v>3.3593727041278183</c:v>
                </c:pt>
                <c:pt idx="1488">
                  <c:v>3.3407530219432213</c:v>
                </c:pt>
                <c:pt idx="1489">
                  <c:v>3.3358059411891179</c:v>
                </c:pt>
                <c:pt idx="1490">
                  <c:v>3.3260861112224815</c:v>
                </c:pt>
                <c:pt idx="1491">
                  <c:v>3.3189055185732359</c:v>
                </c:pt>
                <c:pt idx="1492">
                  <c:v>3.3185491215268303</c:v>
                </c:pt>
                <c:pt idx="1493">
                  <c:v>3.3179662265390739</c:v>
                </c:pt>
                <c:pt idx="1494">
                  <c:v>3.3171973405782849</c:v>
                </c:pt>
                <c:pt idx="1495">
                  <c:v>3.2825020586201203</c:v>
                </c:pt>
                <c:pt idx="1496">
                  <c:v>3.2805333249077928</c:v>
                </c:pt>
                <c:pt idx="1497">
                  <c:v>3.2800632567312773</c:v>
                </c:pt>
                <c:pt idx="1498">
                  <c:v>3.261447908602729</c:v>
                </c:pt>
                <c:pt idx="1499">
                  <c:v>3.2392815211936714</c:v>
                </c:pt>
                <c:pt idx="1500">
                  <c:v>3.2346527258156224</c:v>
                </c:pt>
                <c:pt idx="1501">
                  <c:v>3.2329562077991092</c:v>
                </c:pt>
                <c:pt idx="1502">
                  <c:v>3.2185501898312352</c:v>
                </c:pt>
                <c:pt idx="1503">
                  <c:v>3.2113710699659466</c:v>
                </c:pt>
                <c:pt idx="1504">
                  <c:v>3.1991765923057782</c:v>
                </c:pt>
                <c:pt idx="1505">
                  <c:v>3.1946102348865963</c:v>
                </c:pt>
                <c:pt idx="1506">
                  <c:v>3.173904263097596</c:v>
                </c:pt>
                <c:pt idx="1507">
                  <c:v>3.1538267956803385</c:v>
                </c:pt>
                <c:pt idx="1508">
                  <c:v>3.1500912153866247</c:v>
                </c:pt>
                <c:pt idx="1509">
                  <c:v>3.1291856406630347</c:v>
                </c:pt>
                <c:pt idx="1510">
                  <c:v>3.1205754981098641</c:v>
                </c:pt>
                <c:pt idx="1511">
                  <c:v>3.1198187548210079</c:v>
                </c:pt>
                <c:pt idx="1512">
                  <c:v>3.1161679106297004</c:v>
                </c:pt>
                <c:pt idx="1513">
                  <c:v>3.1135534487425178</c:v>
                </c:pt>
                <c:pt idx="1514">
                  <c:v>3.106078546278316</c:v>
                </c:pt>
                <c:pt idx="1515">
                  <c:v>3.0884747197445073</c:v>
                </c:pt>
                <c:pt idx="1516">
                  <c:v>3.0641272228667038</c:v>
                </c:pt>
                <c:pt idx="1517">
                  <c:v>3.061555261469763</c:v>
                </c:pt>
                <c:pt idx="1518">
                  <c:v>3.051801879130184</c:v>
                </c:pt>
                <c:pt idx="1519">
                  <c:v>3.0409534654788812</c:v>
                </c:pt>
                <c:pt idx="1520">
                  <c:v>3.0349003085294308</c:v>
                </c:pt>
                <c:pt idx="1521">
                  <c:v>3.0287082792146487</c:v>
                </c:pt>
                <c:pt idx="1522">
                  <c:v>3.0210639530096413</c:v>
                </c:pt>
                <c:pt idx="1523">
                  <c:v>3.0063207892961579</c:v>
                </c:pt>
                <c:pt idx="1524">
                  <c:v>2.9867666244813038</c:v>
                </c:pt>
                <c:pt idx="1525">
                  <c:v>2.9670481598709069</c:v>
                </c:pt>
                <c:pt idx="1526">
                  <c:v>2.9584339210052222</c:v>
                </c:pt>
                <c:pt idx="1527">
                  <c:v>2.9578955780166059</c:v>
                </c:pt>
                <c:pt idx="1528">
                  <c:v>2.956738989456396</c:v>
                </c:pt>
                <c:pt idx="1529">
                  <c:v>2.9538501183682149</c:v>
                </c:pt>
                <c:pt idx="1530">
                  <c:v>2.9395752202993144</c:v>
                </c:pt>
                <c:pt idx="1531">
                  <c:v>2.9395016329845083</c:v>
                </c:pt>
                <c:pt idx="1532">
                  <c:v>2.9206536147324234</c:v>
                </c:pt>
                <c:pt idx="1533">
                  <c:v>2.9107460982121971</c:v>
                </c:pt>
                <c:pt idx="1534">
                  <c:v>2.9045029335098458</c:v>
                </c:pt>
                <c:pt idx="1535">
                  <c:v>2.9041437579207958</c:v>
                </c:pt>
                <c:pt idx="1536">
                  <c:v>2.8992726270636848</c:v>
                </c:pt>
                <c:pt idx="1537">
                  <c:v>2.897580325231484</c:v>
                </c:pt>
                <c:pt idx="1538">
                  <c:v>2.8926813196392001</c:v>
                </c:pt>
                <c:pt idx="1539">
                  <c:v>2.8748242854553059</c:v>
                </c:pt>
                <c:pt idx="1540">
                  <c:v>2.8687754133691179</c:v>
                </c:pt>
                <c:pt idx="1541">
                  <c:v>2.8683478030161358</c:v>
                </c:pt>
                <c:pt idx="1542">
                  <c:v>2.8651973017638599</c:v>
                </c:pt>
                <c:pt idx="1543">
                  <c:v>2.8634619071668026</c:v>
                </c:pt>
                <c:pt idx="1544">
                  <c:v>2.8535823247604024</c:v>
                </c:pt>
                <c:pt idx="1545">
                  <c:v>2.8460902619408452</c:v>
                </c:pt>
                <c:pt idx="1546">
                  <c:v>2.8367659081012917</c:v>
                </c:pt>
                <c:pt idx="1547">
                  <c:v>2.8327121307028191</c:v>
                </c:pt>
                <c:pt idx="1548">
                  <c:v>2.8326454409490909</c:v>
                </c:pt>
                <c:pt idx="1549">
                  <c:v>2.8259422607695699</c:v>
                </c:pt>
                <c:pt idx="1550">
                  <c:v>2.8242218636253282</c:v>
                </c:pt>
                <c:pt idx="1551">
                  <c:v>2.8211058116803254</c:v>
                </c:pt>
                <c:pt idx="1552">
                  <c:v>2.8136277032324597</c:v>
                </c:pt>
                <c:pt idx="1553">
                  <c:v>2.7973628330146951</c:v>
                </c:pt>
                <c:pt idx="1554">
                  <c:v>2.7960492044245489</c:v>
                </c:pt>
                <c:pt idx="1555">
                  <c:v>2.7748399647774344</c:v>
                </c:pt>
                <c:pt idx="1556">
                  <c:v>2.7709264769720563</c:v>
                </c:pt>
                <c:pt idx="1557">
                  <c:v>2.7695634244444971</c:v>
                </c:pt>
                <c:pt idx="1558">
                  <c:v>2.7687763342897629</c:v>
                </c:pt>
                <c:pt idx="1559">
                  <c:v>2.7308041116984163</c:v>
                </c:pt>
                <c:pt idx="1560">
                  <c:v>2.7126399592419688</c:v>
                </c:pt>
                <c:pt idx="1561">
                  <c:v>2.7076199890629393</c:v>
                </c:pt>
                <c:pt idx="1562">
                  <c:v>2.7059653210579095</c:v>
                </c:pt>
                <c:pt idx="1563">
                  <c:v>2.7051270442934707</c:v>
                </c:pt>
                <c:pt idx="1564">
                  <c:v>2.6986106564901937</c:v>
                </c:pt>
                <c:pt idx="1565">
                  <c:v>2.6970262271276084</c:v>
                </c:pt>
                <c:pt idx="1566">
                  <c:v>2.6963661370524106</c:v>
                </c:pt>
                <c:pt idx="1567">
                  <c:v>2.6889238994304763</c:v>
                </c:pt>
                <c:pt idx="1568">
                  <c:v>2.6814195462006221</c:v>
                </c:pt>
                <c:pt idx="1569">
                  <c:v>2.669525811112019</c:v>
                </c:pt>
                <c:pt idx="1570">
                  <c:v>2.6654414648167362</c:v>
                </c:pt>
                <c:pt idx="1571">
                  <c:v>2.6417692473624204</c:v>
                </c:pt>
                <c:pt idx="1572">
                  <c:v>2.6394447533093341</c:v>
                </c:pt>
                <c:pt idx="1573">
                  <c:v>2.6390224058111147</c:v>
                </c:pt>
                <c:pt idx="1574">
                  <c:v>2.6360746227871616</c:v>
                </c:pt>
                <c:pt idx="1575">
                  <c:v>2.6347080696708263</c:v>
                </c:pt>
                <c:pt idx="1576">
                  <c:v>2.6252710626555098</c:v>
                </c:pt>
                <c:pt idx="1577">
                  <c:v>2.6175183264086761</c:v>
                </c:pt>
                <c:pt idx="1578">
                  <c:v>2.6121023017170684</c:v>
                </c:pt>
                <c:pt idx="1579">
                  <c:v>2.6074937432785927</c:v>
                </c:pt>
                <c:pt idx="1580">
                  <c:v>2.6062627866255359</c:v>
                </c:pt>
                <c:pt idx="1581">
                  <c:v>2.5965093521154867</c:v>
                </c:pt>
                <c:pt idx="1582">
                  <c:v>2.5942037524572759</c:v>
                </c:pt>
                <c:pt idx="1583">
                  <c:v>2.5833144879882406</c:v>
                </c:pt>
                <c:pt idx="1584">
                  <c:v>2.5832750455920412</c:v>
                </c:pt>
                <c:pt idx="1585">
                  <c:v>2.5827252884549066</c:v>
                </c:pt>
                <c:pt idx="1586">
                  <c:v>2.5813396617787894</c:v>
                </c:pt>
                <c:pt idx="1587">
                  <c:v>2.5794429309492668</c:v>
                </c:pt>
                <c:pt idx="1588">
                  <c:v>2.5785599571127862</c:v>
                </c:pt>
                <c:pt idx="1589">
                  <c:v>2.5781042797179015</c:v>
                </c:pt>
                <c:pt idx="1590">
                  <c:v>2.5657364246986134</c:v>
                </c:pt>
                <c:pt idx="1591">
                  <c:v>2.5590363246847287</c:v>
                </c:pt>
                <c:pt idx="1592">
                  <c:v>2.5586046092143326</c:v>
                </c:pt>
                <c:pt idx="1593">
                  <c:v>2.5555445309919449</c:v>
                </c:pt>
                <c:pt idx="1594">
                  <c:v>2.5551677462083324</c:v>
                </c:pt>
                <c:pt idx="1595">
                  <c:v>2.5485212317700814</c:v>
                </c:pt>
                <c:pt idx="1596">
                  <c:v>2.5444328946119175</c:v>
                </c:pt>
                <c:pt idx="1597">
                  <c:v>2.5438987026867825</c:v>
                </c:pt>
                <c:pt idx="1598">
                  <c:v>2.5286317981488775</c:v>
                </c:pt>
                <c:pt idx="1599">
                  <c:v>2.5211017681136978</c:v>
                </c:pt>
                <c:pt idx="1600">
                  <c:v>2.517998395420697</c:v>
                </c:pt>
                <c:pt idx="1601">
                  <c:v>2.5107965220216721</c:v>
                </c:pt>
                <c:pt idx="1602">
                  <c:v>2.501221946277643</c:v>
                </c:pt>
                <c:pt idx="1603">
                  <c:v>2.4978303155371013</c:v>
                </c:pt>
                <c:pt idx="1604">
                  <c:v>2.4913680803295919</c:v>
                </c:pt>
                <c:pt idx="1605">
                  <c:v>2.4904190386160332</c:v>
                </c:pt>
                <c:pt idx="1606">
                  <c:v>2.4829132742880748</c:v>
                </c:pt>
                <c:pt idx="1607">
                  <c:v>2.4788500974919883</c:v>
                </c:pt>
                <c:pt idx="1608">
                  <c:v>2.4768460474425118</c:v>
                </c:pt>
                <c:pt idx="1609">
                  <c:v>2.4671830903069591</c:v>
                </c:pt>
                <c:pt idx="1610">
                  <c:v>2.4624429396227834</c:v>
                </c:pt>
                <c:pt idx="1611">
                  <c:v>2.4461048705382442</c:v>
                </c:pt>
                <c:pt idx="1612">
                  <c:v>2.4416070571521074</c:v>
                </c:pt>
                <c:pt idx="1613">
                  <c:v>2.4262800131464033</c:v>
                </c:pt>
                <c:pt idx="1614">
                  <c:v>2.4253021514666759</c:v>
                </c:pt>
                <c:pt idx="1615">
                  <c:v>2.4233860799641098</c:v>
                </c:pt>
                <c:pt idx="1616">
                  <c:v>2.4219480388830545</c:v>
                </c:pt>
                <c:pt idx="1617">
                  <c:v>2.4197528364776493</c:v>
                </c:pt>
                <c:pt idx="1618">
                  <c:v>2.4113850828450794</c:v>
                </c:pt>
                <c:pt idx="1619">
                  <c:v>2.4090498447808368</c:v>
                </c:pt>
                <c:pt idx="1620">
                  <c:v>2.4050780343703884</c:v>
                </c:pt>
                <c:pt idx="1621">
                  <c:v>2.4045827406124252</c:v>
                </c:pt>
                <c:pt idx="1622">
                  <c:v>2.3910605350966834</c:v>
                </c:pt>
                <c:pt idx="1623">
                  <c:v>2.3849413815349947</c:v>
                </c:pt>
                <c:pt idx="1624">
                  <c:v>2.3809528379988034</c:v>
                </c:pt>
                <c:pt idx="1625">
                  <c:v>2.3735777566775678</c:v>
                </c:pt>
                <c:pt idx="1626">
                  <c:v>2.3732846634620772</c:v>
                </c:pt>
                <c:pt idx="1627">
                  <c:v>2.3679783749083607</c:v>
                </c:pt>
                <c:pt idx="1628">
                  <c:v>2.3650547554109398</c:v>
                </c:pt>
                <c:pt idx="1629">
                  <c:v>2.364424723728253</c:v>
                </c:pt>
                <c:pt idx="1630">
                  <c:v>2.3617519468616615</c:v>
                </c:pt>
                <c:pt idx="1631">
                  <c:v>2.3545801440504182</c:v>
                </c:pt>
                <c:pt idx="1632">
                  <c:v>2.3430152424821813</c:v>
                </c:pt>
                <c:pt idx="1633">
                  <c:v>2.3282402480267352</c:v>
                </c:pt>
                <c:pt idx="1634">
                  <c:v>2.3223477287016281</c:v>
                </c:pt>
                <c:pt idx="1635">
                  <c:v>2.3207767842589702</c:v>
                </c:pt>
                <c:pt idx="1636">
                  <c:v>2.3202186182819147</c:v>
                </c:pt>
                <c:pt idx="1637">
                  <c:v>2.3145189662816552</c:v>
                </c:pt>
                <c:pt idx="1638">
                  <c:v>2.313680232691453</c:v>
                </c:pt>
                <c:pt idx="1639">
                  <c:v>2.3086143435176618</c:v>
                </c:pt>
                <c:pt idx="1640">
                  <c:v>2.3077102903558635</c:v>
                </c:pt>
                <c:pt idx="1641">
                  <c:v>2.3066121620983582</c:v>
                </c:pt>
                <c:pt idx="1642">
                  <c:v>2.3051301882829787</c:v>
                </c:pt>
                <c:pt idx="1643">
                  <c:v>2.3047259350870113</c:v>
                </c:pt>
                <c:pt idx="1644">
                  <c:v>2.3019723207186837</c:v>
                </c:pt>
                <c:pt idx="1645">
                  <c:v>2.2971983181332272</c:v>
                </c:pt>
                <c:pt idx="1646">
                  <c:v>2.2949646609976173</c:v>
                </c:pt>
                <c:pt idx="1647">
                  <c:v>2.282391283165305</c:v>
                </c:pt>
                <c:pt idx="1648">
                  <c:v>2.2804790066502791</c:v>
                </c:pt>
                <c:pt idx="1649">
                  <c:v>2.2801867595194811</c:v>
                </c:pt>
                <c:pt idx="1650">
                  <c:v>2.2633744618056819</c:v>
                </c:pt>
                <c:pt idx="1651">
                  <c:v>2.2627084090166703</c:v>
                </c:pt>
                <c:pt idx="1652">
                  <c:v>2.2551833070743568</c:v>
                </c:pt>
                <c:pt idx="1653">
                  <c:v>2.2494942446342927</c:v>
                </c:pt>
                <c:pt idx="1654">
                  <c:v>2.2423166884294266</c:v>
                </c:pt>
                <c:pt idx="1655">
                  <c:v>2.2404625348925031</c:v>
                </c:pt>
                <c:pt idx="1656">
                  <c:v>2.2390149803195079</c:v>
                </c:pt>
                <c:pt idx="1657">
                  <c:v>2.2349287092993952</c:v>
                </c:pt>
                <c:pt idx="1658">
                  <c:v>2.2317315903404848</c:v>
                </c:pt>
                <c:pt idx="1659">
                  <c:v>2.2302345443514828</c:v>
                </c:pt>
                <c:pt idx="1660">
                  <c:v>2.2232298003486277</c:v>
                </c:pt>
                <c:pt idx="1661">
                  <c:v>2.2174785575816047</c:v>
                </c:pt>
                <c:pt idx="1662">
                  <c:v>2.2067751690579014</c:v>
                </c:pt>
                <c:pt idx="1663">
                  <c:v>2.204302076125022</c:v>
                </c:pt>
                <c:pt idx="1664">
                  <c:v>2.2015041965512494</c:v>
                </c:pt>
                <c:pt idx="1665">
                  <c:v>2.197452261143908</c:v>
                </c:pt>
                <c:pt idx="1666">
                  <c:v>2.1951256408825031</c:v>
                </c:pt>
                <c:pt idx="1667">
                  <c:v>2.1947390765969201</c:v>
                </c:pt>
                <c:pt idx="1668">
                  <c:v>2.1908410698989251</c:v>
                </c:pt>
                <c:pt idx="1669">
                  <c:v>2.181124364992713</c:v>
                </c:pt>
                <c:pt idx="1670">
                  <c:v>2.1778763866419197</c:v>
                </c:pt>
                <c:pt idx="1671">
                  <c:v>2.177820478010438</c:v>
                </c:pt>
                <c:pt idx="1672">
                  <c:v>2.1664058483425324</c:v>
                </c:pt>
                <c:pt idx="1673">
                  <c:v>2.1652098875927668</c:v>
                </c:pt>
                <c:pt idx="1674">
                  <c:v>2.1617192548295368</c:v>
                </c:pt>
                <c:pt idx="1675">
                  <c:v>2.1562439129944062</c:v>
                </c:pt>
                <c:pt idx="1676">
                  <c:v>2.1508886684624224</c:v>
                </c:pt>
                <c:pt idx="1677">
                  <c:v>2.1448251077543792</c:v>
                </c:pt>
                <c:pt idx="1678">
                  <c:v>2.1359452360230557</c:v>
                </c:pt>
                <c:pt idx="1679">
                  <c:v>2.1309366880549514</c:v>
                </c:pt>
                <c:pt idx="1680">
                  <c:v>2.121671869289167</c:v>
                </c:pt>
                <c:pt idx="1681">
                  <c:v>2.1188728717697445</c:v>
                </c:pt>
                <c:pt idx="1682">
                  <c:v>2.1125767386514749</c:v>
                </c:pt>
                <c:pt idx="1683">
                  <c:v>2.1072001484245768</c:v>
                </c:pt>
                <c:pt idx="1684">
                  <c:v>2.0807404360523964</c:v>
                </c:pt>
                <c:pt idx="1685">
                  <c:v>2.0800941411765135</c:v>
                </c:pt>
                <c:pt idx="1686">
                  <c:v>2.0768324780585887</c:v>
                </c:pt>
                <c:pt idx="1687">
                  <c:v>2.0581999404828855</c:v>
                </c:pt>
                <c:pt idx="1688">
                  <c:v>2.0508437982463539</c:v>
                </c:pt>
                <c:pt idx="1689">
                  <c:v>2.0400808986941867</c:v>
                </c:pt>
                <c:pt idx="1690">
                  <c:v>2.0355975842164362</c:v>
                </c:pt>
                <c:pt idx="1691">
                  <c:v>2.0339705642700734</c:v>
                </c:pt>
                <c:pt idx="1692">
                  <c:v>2.0330927037495674</c:v>
                </c:pt>
                <c:pt idx="1693">
                  <c:v>2.0284557327256301</c:v>
                </c:pt>
                <c:pt idx="1694">
                  <c:v>2.0281809648194171</c:v>
                </c:pt>
                <c:pt idx="1695">
                  <c:v>2.0262750453934402</c:v>
                </c:pt>
                <c:pt idx="1696">
                  <c:v>2.0187279595810721</c:v>
                </c:pt>
                <c:pt idx="1697">
                  <c:v>2.0184397963810281</c:v>
                </c:pt>
                <c:pt idx="1698">
                  <c:v>2.0159380514484813</c:v>
                </c:pt>
                <c:pt idx="1699">
                  <c:v>2.0117141169363824</c:v>
                </c:pt>
                <c:pt idx="1700">
                  <c:v>2.0087797601771826</c:v>
                </c:pt>
                <c:pt idx="1701">
                  <c:v>2.0087109590986185</c:v>
                </c:pt>
                <c:pt idx="1702">
                  <c:v>2.0057843252396537</c:v>
                </c:pt>
                <c:pt idx="1703">
                  <c:v>2.0048289786753011</c:v>
                </c:pt>
                <c:pt idx="1704">
                  <c:v>2.0022640063466559</c:v>
                </c:pt>
                <c:pt idx="1705">
                  <c:v>1.9919445784417731</c:v>
                </c:pt>
                <c:pt idx="1706">
                  <c:v>1.9898610254957114</c:v>
                </c:pt>
                <c:pt idx="1707">
                  <c:v>1.98945710666999</c:v>
                </c:pt>
                <c:pt idx="1708">
                  <c:v>1.9859114755081664</c:v>
                </c:pt>
                <c:pt idx="1709">
                  <c:v>1.9775290209736609</c:v>
                </c:pt>
                <c:pt idx="1710">
                  <c:v>1.9731933212044028</c:v>
                </c:pt>
                <c:pt idx="1711">
                  <c:v>1.9728107098631298</c:v>
                </c:pt>
                <c:pt idx="1712">
                  <c:v>1.971679268673981</c:v>
                </c:pt>
                <c:pt idx="1713">
                  <c:v>1.970464972724542</c:v>
                </c:pt>
                <c:pt idx="1714">
                  <c:v>1.9670542937818503</c:v>
                </c:pt>
                <c:pt idx="1715">
                  <c:v>1.9663879759814933</c:v>
                </c:pt>
                <c:pt idx="1716">
                  <c:v>1.965777143720689</c:v>
                </c:pt>
                <c:pt idx="1717">
                  <c:v>1.9636307461741676</c:v>
                </c:pt>
                <c:pt idx="1718">
                  <c:v>1.9596092554132212</c:v>
                </c:pt>
                <c:pt idx="1719">
                  <c:v>1.9561394406112249</c:v>
                </c:pt>
                <c:pt idx="1720">
                  <c:v>1.9535186540709095</c:v>
                </c:pt>
                <c:pt idx="1721">
                  <c:v>1.9494017209807069</c:v>
                </c:pt>
                <c:pt idx="1722">
                  <c:v>1.9332314541451017</c:v>
                </c:pt>
                <c:pt idx="1723">
                  <c:v>1.9321185455835155</c:v>
                </c:pt>
                <c:pt idx="1724">
                  <c:v>1.9314147224752072</c:v>
                </c:pt>
                <c:pt idx="1725">
                  <c:v>1.9295253640185568</c:v>
                </c:pt>
                <c:pt idx="1726">
                  <c:v>1.9278118263784383</c:v>
                </c:pt>
                <c:pt idx="1727">
                  <c:v>1.9273829488864589</c:v>
                </c:pt>
                <c:pt idx="1728">
                  <c:v>1.9271246255399468</c:v>
                </c:pt>
                <c:pt idx="1729">
                  <c:v>1.9093628869384631</c:v>
                </c:pt>
                <c:pt idx="1730">
                  <c:v>1.901124465047854</c:v>
                </c:pt>
                <c:pt idx="1731">
                  <c:v>1.8801935346827736</c:v>
                </c:pt>
                <c:pt idx="1732">
                  <c:v>1.879153442461462</c:v>
                </c:pt>
                <c:pt idx="1733">
                  <c:v>1.8769951316327176</c:v>
                </c:pt>
                <c:pt idx="1734">
                  <c:v>1.8718255980885681</c:v>
                </c:pt>
                <c:pt idx="1735">
                  <c:v>1.8495366367583901</c:v>
                </c:pt>
                <c:pt idx="1736">
                  <c:v>1.8483406047832054</c:v>
                </c:pt>
                <c:pt idx="1737">
                  <c:v>1.8464005360575431</c:v>
                </c:pt>
                <c:pt idx="1738">
                  <c:v>1.8451132960706362</c:v>
                </c:pt>
                <c:pt idx="1739">
                  <c:v>1.8449763993253172</c:v>
                </c:pt>
                <c:pt idx="1740">
                  <c:v>1.8413333039191806</c:v>
                </c:pt>
                <c:pt idx="1741">
                  <c:v>1.840815948086945</c:v>
                </c:pt>
                <c:pt idx="1742">
                  <c:v>1.8226699902688996</c:v>
                </c:pt>
                <c:pt idx="1743">
                  <c:v>1.821349279269413</c:v>
                </c:pt>
                <c:pt idx="1744">
                  <c:v>1.8182030050295284</c:v>
                </c:pt>
                <c:pt idx="1745">
                  <c:v>1.8180576874750178</c:v>
                </c:pt>
                <c:pt idx="1746">
                  <c:v>1.8144321700228163</c:v>
                </c:pt>
                <c:pt idx="1747">
                  <c:v>1.8110304189136843</c:v>
                </c:pt>
                <c:pt idx="1748">
                  <c:v>1.8043842731803923</c:v>
                </c:pt>
                <c:pt idx="1749">
                  <c:v>1.8028618733375255</c:v>
                </c:pt>
                <c:pt idx="1750">
                  <c:v>1.799215064738747</c:v>
                </c:pt>
                <c:pt idx="1751">
                  <c:v>1.792578562514705</c:v>
                </c:pt>
                <c:pt idx="1752">
                  <c:v>1.7870845122008487</c:v>
                </c:pt>
                <c:pt idx="1753">
                  <c:v>1.7849311523032152</c:v>
                </c:pt>
                <c:pt idx="1754">
                  <c:v>1.7813579740028345</c:v>
                </c:pt>
                <c:pt idx="1755">
                  <c:v>1.7795684287477895</c:v>
                </c:pt>
                <c:pt idx="1756">
                  <c:v>1.7779067763000986</c:v>
                </c:pt>
                <c:pt idx="1757">
                  <c:v>1.7566959437439551</c:v>
                </c:pt>
                <c:pt idx="1758">
                  <c:v>1.7551955100659624</c:v>
                </c:pt>
                <c:pt idx="1759">
                  <c:v>1.7550558328261308</c:v>
                </c:pt>
                <c:pt idx="1760">
                  <c:v>1.7533734198592601</c:v>
                </c:pt>
                <c:pt idx="1761">
                  <c:v>1.7505341140764445</c:v>
                </c:pt>
                <c:pt idx="1762">
                  <c:v>1.745517476655003</c:v>
                </c:pt>
                <c:pt idx="1763">
                  <c:v>1.7417191588829266</c:v>
                </c:pt>
                <c:pt idx="1764">
                  <c:v>1.7410975280673344</c:v>
                </c:pt>
                <c:pt idx="1765">
                  <c:v>1.7378974410338124</c:v>
                </c:pt>
                <c:pt idx="1766">
                  <c:v>1.7355304967339731</c:v>
                </c:pt>
                <c:pt idx="1767">
                  <c:v>1.732470409196804</c:v>
                </c:pt>
                <c:pt idx="1768">
                  <c:v>1.7320700543385692</c:v>
                </c:pt>
                <c:pt idx="1769">
                  <c:v>1.7308421656662492</c:v>
                </c:pt>
                <c:pt idx="1770">
                  <c:v>1.7278741254834451</c:v>
                </c:pt>
                <c:pt idx="1771">
                  <c:v>1.7269944114370752</c:v>
                </c:pt>
                <c:pt idx="1772">
                  <c:v>1.7252163911046234</c:v>
                </c:pt>
                <c:pt idx="1773">
                  <c:v>1.7248043844776173</c:v>
                </c:pt>
                <c:pt idx="1774">
                  <c:v>1.7220687766395975</c:v>
                </c:pt>
                <c:pt idx="1775">
                  <c:v>1.7169611058522807</c:v>
                </c:pt>
                <c:pt idx="1776">
                  <c:v>1.7142204025587839</c:v>
                </c:pt>
                <c:pt idx="1777">
                  <c:v>1.7081704221035257</c:v>
                </c:pt>
                <c:pt idx="1778">
                  <c:v>1.7048461071277856</c:v>
                </c:pt>
                <c:pt idx="1779">
                  <c:v>1.7006847476845506</c:v>
                </c:pt>
                <c:pt idx="1780">
                  <c:v>1.69968635811797</c:v>
                </c:pt>
                <c:pt idx="1781">
                  <c:v>1.698580348576004</c:v>
                </c:pt>
                <c:pt idx="1782">
                  <c:v>1.6977573902757863</c:v>
                </c:pt>
                <c:pt idx="1783">
                  <c:v>1.6915653642806907</c:v>
                </c:pt>
                <c:pt idx="1784">
                  <c:v>1.6904628665943484</c:v>
                </c:pt>
                <c:pt idx="1785">
                  <c:v>1.6875944802865452</c:v>
                </c:pt>
                <c:pt idx="1786">
                  <c:v>1.6871213427706948</c:v>
                </c:pt>
                <c:pt idx="1787">
                  <c:v>1.6853424501324437</c:v>
                </c:pt>
                <c:pt idx="1788">
                  <c:v>1.6798349115851994</c:v>
                </c:pt>
                <c:pt idx="1789">
                  <c:v>1.6798086888663299</c:v>
                </c:pt>
                <c:pt idx="1790">
                  <c:v>1.6786028032472209</c:v>
                </c:pt>
                <c:pt idx="1791">
                  <c:v>1.6782750623225731</c:v>
                </c:pt>
                <c:pt idx="1792">
                  <c:v>1.6691670556160296</c:v>
                </c:pt>
                <c:pt idx="1793">
                  <c:v>1.663548243481225</c:v>
                </c:pt>
                <c:pt idx="1794">
                  <c:v>1.6602668073023239</c:v>
                </c:pt>
                <c:pt idx="1795">
                  <c:v>1.659665549385777</c:v>
                </c:pt>
                <c:pt idx="1796">
                  <c:v>1.6524867426953569</c:v>
                </c:pt>
                <c:pt idx="1797">
                  <c:v>1.6501959920687321</c:v>
                </c:pt>
                <c:pt idx="1798">
                  <c:v>1.6461841446163465</c:v>
                </c:pt>
                <c:pt idx="1799">
                  <c:v>1.6398373754755895</c:v>
                </c:pt>
                <c:pt idx="1800">
                  <c:v>1.6397240908201611</c:v>
                </c:pt>
                <c:pt idx="1801">
                  <c:v>1.6396739711850521</c:v>
                </c:pt>
                <c:pt idx="1802">
                  <c:v>1.6393143171351463</c:v>
                </c:pt>
                <c:pt idx="1803">
                  <c:v>1.6350331183379814</c:v>
                </c:pt>
                <c:pt idx="1804">
                  <c:v>1.6319831384619603</c:v>
                </c:pt>
                <c:pt idx="1805">
                  <c:v>1.6306655976404052</c:v>
                </c:pt>
                <c:pt idx="1806">
                  <c:v>1.6286745910195597</c:v>
                </c:pt>
                <c:pt idx="1807">
                  <c:v>1.6280407305395266</c:v>
                </c:pt>
                <c:pt idx="1808">
                  <c:v>1.6277239521686417</c:v>
                </c:pt>
                <c:pt idx="1809">
                  <c:v>1.6266918471258403</c:v>
                </c:pt>
                <c:pt idx="1810">
                  <c:v>1.6234479377702056</c:v>
                </c:pt>
                <c:pt idx="1811">
                  <c:v>1.6220759297857577</c:v>
                </c:pt>
                <c:pt idx="1812">
                  <c:v>1.6182955499339755</c:v>
                </c:pt>
                <c:pt idx="1813">
                  <c:v>1.6137001119376451</c:v>
                </c:pt>
                <c:pt idx="1814">
                  <c:v>1.6034216370911727</c:v>
                </c:pt>
                <c:pt idx="1815">
                  <c:v>1.6023375712603389</c:v>
                </c:pt>
                <c:pt idx="1816">
                  <c:v>1.6014028820125359</c:v>
                </c:pt>
                <c:pt idx="1817">
                  <c:v>1.6009689025973985</c:v>
                </c:pt>
                <c:pt idx="1818">
                  <c:v>1.598842453005707</c:v>
                </c:pt>
                <c:pt idx="1819">
                  <c:v>1.591919502646292</c:v>
                </c:pt>
                <c:pt idx="1820">
                  <c:v>1.5901638827264939</c:v>
                </c:pt>
                <c:pt idx="1821">
                  <c:v>1.5853924087352795</c:v>
                </c:pt>
                <c:pt idx="1822">
                  <c:v>1.5782002058680358</c:v>
                </c:pt>
                <c:pt idx="1823">
                  <c:v>1.5671521911129911</c:v>
                </c:pt>
                <c:pt idx="1824">
                  <c:v>1.5643105496881347</c:v>
                </c:pt>
                <c:pt idx="1825">
                  <c:v>1.5596131321445181</c:v>
                </c:pt>
                <c:pt idx="1826">
                  <c:v>1.5527310291201066</c:v>
                </c:pt>
                <c:pt idx="1827">
                  <c:v>1.5489347633561106</c:v>
                </c:pt>
                <c:pt idx="1828">
                  <c:v>1.544665905753579</c:v>
                </c:pt>
                <c:pt idx="1829">
                  <c:v>1.5435970065804838</c:v>
                </c:pt>
                <c:pt idx="1830">
                  <c:v>1.5402092975344717</c:v>
                </c:pt>
                <c:pt idx="1831">
                  <c:v>1.5400760716474517</c:v>
                </c:pt>
                <c:pt idx="1832">
                  <c:v>1.5349126137700004</c:v>
                </c:pt>
                <c:pt idx="1833">
                  <c:v>1.5340312906483531</c:v>
                </c:pt>
                <c:pt idx="1834">
                  <c:v>1.5338299930824277</c:v>
                </c:pt>
                <c:pt idx="1835">
                  <c:v>1.5305760391927379</c:v>
                </c:pt>
                <c:pt idx="1836">
                  <c:v>1.5235317890633464</c:v>
                </c:pt>
                <c:pt idx="1837">
                  <c:v>1.5199727786323189</c:v>
                </c:pt>
                <c:pt idx="1838">
                  <c:v>1.517224159255486</c:v>
                </c:pt>
                <c:pt idx="1839">
                  <c:v>1.5164366884997336</c:v>
                </c:pt>
                <c:pt idx="1840">
                  <c:v>1.5120395480752271</c:v>
                </c:pt>
                <c:pt idx="1841">
                  <c:v>1.5118775051323998</c:v>
                </c:pt>
                <c:pt idx="1842">
                  <c:v>1.5112339568092261</c:v>
                </c:pt>
                <c:pt idx="1843">
                  <c:v>1.5085020263775408</c:v>
                </c:pt>
                <c:pt idx="1844">
                  <c:v>1.5075283702711448</c:v>
                </c:pt>
                <c:pt idx="1845">
                  <c:v>1.5005278159167179</c:v>
                </c:pt>
                <c:pt idx="1846">
                  <c:v>1.5002841933685378</c:v>
                </c:pt>
                <c:pt idx="1847">
                  <c:v>1.4977080823946309</c:v>
                </c:pt>
                <c:pt idx="1848">
                  <c:v>1.4968494417752214</c:v>
                </c:pt>
                <c:pt idx="1849">
                  <c:v>1.4935491787392454</c:v>
                </c:pt>
                <c:pt idx="1850">
                  <c:v>1.4935283883978898</c:v>
                </c:pt>
                <c:pt idx="1851">
                  <c:v>1.4926289583416907</c:v>
                </c:pt>
                <c:pt idx="1852">
                  <c:v>1.4919231572227765</c:v>
                </c:pt>
                <c:pt idx="1853">
                  <c:v>1.4908411484074178</c:v>
                </c:pt>
                <c:pt idx="1854">
                  <c:v>1.4842212595400062</c:v>
                </c:pt>
                <c:pt idx="1855">
                  <c:v>1.4837327359781178</c:v>
                </c:pt>
                <c:pt idx="1856">
                  <c:v>1.4836769032520016</c:v>
                </c:pt>
                <c:pt idx="1857">
                  <c:v>1.4828179384239237</c:v>
                </c:pt>
                <c:pt idx="1858">
                  <c:v>1.4772525604291706</c:v>
                </c:pt>
                <c:pt idx="1859">
                  <c:v>1.4760058448310431</c:v>
                </c:pt>
                <c:pt idx="1860">
                  <c:v>1.4745268080651395</c:v>
                </c:pt>
                <c:pt idx="1861">
                  <c:v>1.4721409282426512</c:v>
                </c:pt>
                <c:pt idx="1862">
                  <c:v>1.4716223611104002</c:v>
                </c:pt>
                <c:pt idx="1863">
                  <c:v>1.4680549934921205</c:v>
                </c:pt>
                <c:pt idx="1864">
                  <c:v>1.465980706477505</c:v>
                </c:pt>
                <c:pt idx="1865">
                  <c:v>1.4646859221634434</c:v>
                </c:pt>
                <c:pt idx="1866">
                  <c:v>1.4624989726436337</c:v>
                </c:pt>
                <c:pt idx="1867">
                  <c:v>1.4623485586644704</c:v>
                </c:pt>
                <c:pt idx="1868">
                  <c:v>1.4620241015641817</c:v>
                </c:pt>
                <c:pt idx="1869">
                  <c:v>1.4558479850447592</c:v>
                </c:pt>
                <c:pt idx="1870">
                  <c:v>1.4549784631524338</c:v>
                </c:pt>
                <c:pt idx="1871">
                  <c:v>1.447093154360332</c:v>
                </c:pt>
                <c:pt idx="1872">
                  <c:v>1.4470465987434578</c:v>
                </c:pt>
                <c:pt idx="1873">
                  <c:v>1.4437701762379036</c:v>
                </c:pt>
                <c:pt idx="1874">
                  <c:v>1.4401812510021983</c:v>
                </c:pt>
                <c:pt idx="1875">
                  <c:v>1.4392347788153002</c:v>
                </c:pt>
                <c:pt idx="1876">
                  <c:v>1.4388729777348788</c:v>
                </c:pt>
                <c:pt idx="1877">
                  <c:v>1.4346217285485148</c:v>
                </c:pt>
                <c:pt idx="1878">
                  <c:v>1.4329815466312834</c:v>
                </c:pt>
                <c:pt idx="1879">
                  <c:v>1.430489339402818</c:v>
                </c:pt>
                <c:pt idx="1880">
                  <c:v>1.4291909307264985</c:v>
                </c:pt>
                <c:pt idx="1881">
                  <c:v>1.4285447961363487</c:v>
                </c:pt>
                <c:pt idx="1882">
                  <c:v>1.4275619994402502</c:v>
                </c:pt>
                <c:pt idx="1883">
                  <c:v>1.425198361860128</c:v>
                </c:pt>
                <c:pt idx="1884">
                  <c:v>1.4194472432725789</c:v>
                </c:pt>
                <c:pt idx="1885">
                  <c:v>1.4181044314784235</c:v>
                </c:pt>
                <c:pt idx="1886">
                  <c:v>1.4176123356285251</c:v>
                </c:pt>
                <c:pt idx="1887">
                  <c:v>1.4134020105754714</c:v>
                </c:pt>
                <c:pt idx="1888">
                  <c:v>1.4126794835563872</c:v>
                </c:pt>
                <c:pt idx="1889">
                  <c:v>1.4121713532897253</c:v>
                </c:pt>
                <c:pt idx="1890">
                  <c:v>1.411253509953432</c:v>
                </c:pt>
                <c:pt idx="1891">
                  <c:v>1.4061592401888723</c:v>
                </c:pt>
                <c:pt idx="1892">
                  <c:v>1.4060698536309555</c:v>
                </c:pt>
                <c:pt idx="1893">
                  <c:v>1.4054798381279177</c:v>
                </c:pt>
                <c:pt idx="1894">
                  <c:v>1.4043712251602041</c:v>
                </c:pt>
                <c:pt idx="1895">
                  <c:v>1.4003784666082584</c:v>
                </c:pt>
                <c:pt idx="1896">
                  <c:v>1.3995413690733851</c:v>
                </c:pt>
                <c:pt idx="1897">
                  <c:v>1.3968623921443659</c:v>
                </c:pt>
                <c:pt idx="1898">
                  <c:v>1.3921850270189957</c:v>
                </c:pt>
                <c:pt idx="1899">
                  <c:v>1.392177990033812</c:v>
                </c:pt>
                <c:pt idx="1900">
                  <c:v>1.3918396746309254</c:v>
                </c:pt>
                <c:pt idx="1901">
                  <c:v>1.3902074405545783</c:v>
                </c:pt>
                <c:pt idx="1902">
                  <c:v>1.3901083479775531</c:v>
                </c:pt>
                <c:pt idx="1903">
                  <c:v>1.3880750043827443</c:v>
                </c:pt>
                <c:pt idx="1904">
                  <c:v>1.3855444739635796</c:v>
                </c:pt>
                <c:pt idx="1905">
                  <c:v>1.382139175690434</c:v>
                </c:pt>
                <c:pt idx="1906">
                  <c:v>1.3806664270530014</c:v>
                </c:pt>
                <c:pt idx="1907">
                  <c:v>1.3806132959925856</c:v>
                </c:pt>
                <c:pt idx="1908">
                  <c:v>1.3788027677158685</c:v>
                </c:pt>
                <c:pt idx="1909">
                  <c:v>1.3730614294453991</c:v>
                </c:pt>
                <c:pt idx="1910">
                  <c:v>1.367782236447912</c:v>
                </c:pt>
                <c:pt idx="1911">
                  <c:v>1.3650807387762784</c:v>
                </c:pt>
                <c:pt idx="1912">
                  <c:v>1.3634647041536359</c:v>
                </c:pt>
                <c:pt idx="1913">
                  <c:v>1.3630634485094355</c:v>
                </c:pt>
                <c:pt idx="1914">
                  <c:v>1.3612538798519751</c:v>
                </c:pt>
                <c:pt idx="1915">
                  <c:v>1.3573961846254923</c:v>
                </c:pt>
                <c:pt idx="1916">
                  <c:v>1.3562524182276212</c:v>
                </c:pt>
                <c:pt idx="1917">
                  <c:v>1.3520679116027161</c:v>
                </c:pt>
                <c:pt idx="1918">
                  <c:v>1.3499551680317499</c:v>
                </c:pt>
                <c:pt idx="1919">
                  <c:v>1.3493221561858795</c:v>
                </c:pt>
                <c:pt idx="1920">
                  <c:v>1.3472998172900958</c:v>
                </c:pt>
                <c:pt idx="1921">
                  <c:v>1.3463139969352356</c:v>
                </c:pt>
                <c:pt idx="1922">
                  <c:v>1.3447638089715845</c:v>
                </c:pt>
                <c:pt idx="1923">
                  <c:v>1.3439304633585913</c:v>
                </c:pt>
                <c:pt idx="1924">
                  <c:v>1.3434936358182943</c:v>
                </c:pt>
                <c:pt idx="1925">
                  <c:v>1.3432678196629113</c:v>
                </c:pt>
                <c:pt idx="1926">
                  <c:v>1.3417905470109648</c:v>
                </c:pt>
                <c:pt idx="1927">
                  <c:v>1.3346965403567177</c:v>
                </c:pt>
                <c:pt idx="1928">
                  <c:v>1.3345795341457327</c:v>
                </c:pt>
                <c:pt idx="1929">
                  <c:v>1.3330715415259689</c:v>
                </c:pt>
                <c:pt idx="1930">
                  <c:v>1.3322515578614891</c:v>
                </c:pt>
                <c:pt idx="1931">
                  <c:v>1.3315408755303202</c:v>
                </c:pt>
                <c:pt idx="1932">
                  <c:v>1.3310167676164972</c:v>
                </c:pt>
                <c:pt idx="1933">
                  <c:v>1.3286443332293811</c:v>
                </c:pt>
                <c:pt idx="1934">
                  <c:v>1.3238058563479893</c:v>
                </c:pt>
                <c:pt idx="1935">
                  <c:v>1.3200883955398357</c:v>
                </c:pt>
                <c:pt idx="1936">
                  <c:v>1.316263348339817</c:v>
                </c:pt>
                <c:pt idx="1937">
                  <c:v>1.3149655846943635</c:v>
                </c:pt>
                <c:pt idx="1938">
                  <c:v>1.3111361421162675</c:v>
                </c:pt>
                <c:pt idx="1939">
                  <c:v>1.3110850751105037</c:v>
                </c:pt>
                <c:pt idx="1940">
                  <c:v>1.3045430786822461</c:v>
                </c:pt>
                <c:pt idx="1941">
                  <c:v>1.302644552133462</c:v>
                </c:pt>
                <c:pt idx="1942">
                  <c:v>1.2973897700591199</c:v>
                </c:pt>
                <c:pt idx="1943">
                  <c:v>1.2935580883803472</c:v>
                </c:pt>
                <c:pt idx="1944">
                  <c:v>1.2925076562164217</c:v>
                </c:pt>
                <c:pt idx="1945">
                  <c:v>1.2923251153389432</c:v>
                </c:pt>
                <c:pt idx="1946">
                  <c:v>1.2904267351918024</c:v>
                </c:pt>
                <c:pt idx="1947">
                  <c:v>1.2882469156919298</c:v>
                </c:pt>
                <c:pt idx="1948">
                  <c:v>1.2876096760672653</c:v>
                </c:pt>
                <c:pt idx="1949">
                  <c:v>1.2874204345996521</c:v>
                </c:pt>
                <c:pt idx="1950">
                  <c:v>1.2866456775836577</c:v>
                </c:pt>
                <c:pt idx="1951">
                  <c:v>1.2851199006422818</c:v>
                </c:pt>
                <c:pt idx="1952">
                  <c:v>1.2810157665718427</c:v>
                </c:pt>
                <c:pt idx="1953">
                  <c:v>1.2807926143044732</c:v>
                </c:pt>
                <c:pt idx="1954">
                  <c:v>1.2801976881761761</c:v>
                </c:pt>
                <c:pt idx="1955">
                  <c:v>1.2795563435472852</c:v>
                </c:pt>
                <c:pt idx="1956">
                  <c:v>1.279003176839798</c:v>
                </c:pt>
                <c:pt idx="1957">
                  <c:v>1.2788424261072666</c:v>
                </c:pt>
                <c:pt idx="1958">
                  <c:v>1.2768368591355606</c:v>
                </c:pt>
                <c:pt idx="1959">
                  <c:v>1.2717178447830793</c:v>
                </c:pt>
                <c:pt idx="1960">
                  <c:v>1.2700611359274914</c:v>
                </c:pt>
                <c:pt idx="1961">
                  <c:v>1.2655275760169242</c:v>
                </c:pt>
                <c:pt idx="1962">
                  <c:v>1.2652768707651449</c:v>
                </c:pt>
                <c:pt idx="1963">
                  <c:v>1.2648955973190223</c:v>
                </c:pt>
                <c:pt idx="1964">
                  <c:v>1.2621730022399034</c:v>
                </c:pt>
                <c:pt idx="1965">
                  <c:v>1.2596975233351737</c:v>
                </c:pt>
                <c:pt idx="1966">
                  <c:v>1.2581649886613711</c:v>
                </c:pt>
                <c:pt idx="1967">
                  <c:v>1.2556637583695498</c:v>
                </c:pt>
                <c:pt idx="1968">
                  <c:v>1.2543517634403594</c:v>
                </c:pt>
                <c:pt idx="1969">
                  <c:v>1.2519845326092072</c:v>
                </c:pt>
                <c:pt idx="1970">
                  <c:v>1.2516399402830363</c:v>
                </c:pt>
                <c:pt idx="1971">
                  <c:v>1.2504159255770568</c:v>
                </c:pt>
                <c:pt idx="1972">
                  <c:v>1.2493240904761354</c:v>
                </c:pt>
                <c:pt idx="1973">
                  <c:v>1.2486211058771264</c:v>
                </c:pt>
                <c:pt idx="1974">
                  <c:v>1.2485357549150311</c:v>
                </c:pt>
                <c:pt idx="1975">
                  <c:v>1.2482051529092064</c:v>
                </c:pt>
                <c:pt idx="1976">
                  <c:v>1.2416362883872303</c:v>
                </c:pt>
                <c:pt idx="1977">
                  <c:v>1.2406133429372064</c:v>
                </c:pt>
                <c:pt idx="1978">
                  <c:v>1.2405261657342579</c:v>
                </c:pt>
                <c:pt idx="1979">
                  <c:v>1.2404034165502746</c:v>
                </c:pt>
                <c:pt idx="1980">
                  <c:v>1.2370708663735854</c:v>
                </c:pt>
                <c:pt idx="1981">
                  <c:v>1.2368878793735887</c:v>
                </c:pt>
                <c:pt idx="1982">
                  <c:v>1.2366972691757847</c:v>
                </c:pt>
                <c:pt idx="1983">
                  <c:v>1.2360257459730806</c:v>
                </c:pt>
                <c:pt idx="1984">
                  <c:v>1.2355271155169478</c:v>
                </c:pt>
                <c:pt idx="1985">
                  <c:v>1.2350537698468975</c:v>
                </c:pt>
                <c:pt idx="1986">
                  <c:v>1.233938095452513</c:v>
                </c:pt>
                <c:pt idx="1987">
                  <c:v>1.2305526044216553</c:v>
                </c:pt>
                <c:pt idx="1988">
                  <c:v>1.2289924829164212</c:v>
                </c:pt>
                <c:pt idx="1989">
                  <c:v>1.2248132309056639</c:v>
                </c:pt>
                <c:pt idx="1990">
                  <c:v>1.2245021268441632</c:v>
                </c:pt>
                <c:pt idx="1991">
                  <c:v>1.2240638163243407</c:v>
                </c:pt>
                <c:pt idx="1992">
                  <c:v>1.2235902996879287</c:v>
                </c:pt>
                <c:pt idx="1993">
                  <c:v>1.2233327331271631</c:v>
                </c:pt>
                <c:pt idx="1994">
                  <c:v>1.2197917210443907</c:v>
                </c:pt>
                <c:pt idx="1995">
                  <c:v>1.2181625714541007</c:v>
                </c:pt>
                <c:pt idx="1996">
                  <c:v>1.2179295444849991</c:v>
                </c:pt>
                <c:pt idx="1997">
                  <c:v>1.2168336609480859</c:v>
                </c:pt>
                <c:pt idx="1998">
                  <c:v>1.2155821749362581</c:v>
                </c:pt>
                <c:pt idx="1999">
                  <c:v>1.2152135223873606</c:v>
                </c:pt>
                <c:pt idx="2000">
                  <c:v>1.2140877482704115</c:v>
                </c:pt>
                <c:pt idx="2001">
                  <c:v>1.2116745119738956</c:v>
                </c:pt>
                <c:pt idx="2002">
                  <c:v>1.2106155120540283</c:v>
                </c:pt>
                <c:pt idx="2003">
                  <c:v>1.2077661447565236</c:v>
                </c:pt>
                <c:pt idx="2004">
                  <c:v>1.2076939428144116</c:v>
                </c:pt>
                <c:pt idx="2005">
                  <c:v>1.2073770350363653</c:v>
                </c:pt>
                <c:pt idx="2006">
                  <c:v>1.2069787344537255</c:v>
                </c:pt>
                <c:pt idx="2007">
                  <c:v>1.2065500980203827</c:v>
                </c:pt>
                <c:pt idx="2008">
                  <c:v>1.205530525485909</c:v>
                </c:pt>
                <c:pt idx="2009">
                  <c:v>1.2028378143866076</c:v>
                </c:pt>
                <c:pt idx="2010">
                  <c:v>1.2011283456684103</c:v>
                </c:pt>
                <c:pt idx="2011">
                  <c:v>1.1996620362703736</c:v>
                </c:pt>
                <c:pt idx="2012">
                  <c:v>1.1977574602506469</c:v>
                </c:pt>
                <c:pt idx="2013">
                  <c:v>1.1959842570482435</c:v>
                </c:pt>
                <c:pt idx="2014">
                  <c:v>1.1949483536085441</c:v>
                </c:pt>
                <c:pt idx="2015">
                  <c:v>1.194818609634239</c:v>
                </c:pt>
                <c:pt idx="2016">
                  <c:v>1.191725607289934</c:v>
                </c:pt>
                <c:pt idx="2017">
                  <c:v>1.1912645403477911</c:v>
                </c:pt>
                <c:pt idx="2018">
                  <c:v>1.1889937914302555</c:v>
                </c:pt>
                <c:pt idx="2019">
                  <c:v>1.1877937614972112</c:v>
                </c:pt>
                <c:pt idx="2020">
                  <c:v>1.1875731338869027</c:v>
                </c:pt>
                <c:pt idx="2021">
                  <c:v>1.1874361136311788</c:v>
                </c:pt>
                <c:pt idx="2022">
                  <c:v>1.1851380260941147</c:v>
                </c:pt>
                <c:pt idx="2023">
                  <c:v>1.1846324644285855</c:v>
                </c:pt>
                <c:pt idx="2024">
                  <c:v>1.1827466639323376</c:v>
                </c:pt>
                <c:pt idx="2025">
                  <c:v>1.1804691366319549</c:v>
                </c:pt>
                <c:pt idx="2026">
                  <c:v>1.1741444417020936</c:v>
                </c:pt>
                <c:pt idx="2027">
                  <c:v>1.173309463465444</c:v>
                </c:pt>
                <c:pt idx="2028">
                  <c:v>1.1730117480034448</c:v>
                </c:pt>
                <c:pt idx="2029">
                  <c:v>1.1650589912902323</c:v>
                </c:pt>
                <c:pt idx="2030">
                  <c:v>1.1616270994022175</c:v>
                </c:pt>
                <c:pt idx="2031">
                  <c:v>1.1602197094048674</c:v>
                </c:pt>
                <c:pt idx="2032">
                  <c:v>1.1596465032864285</c:v>
                </c:pt>
                <c:pt idx="2033">
                  <c:v>1.1585781593553253</c:v>
                </c:pt>
                <c:pt idx="2034">
                  <c:v>1.1560808692696665</c:v>
                </c:pt>
                <c:pt idx="2035">
                  <c:v>1.1545398927592383</c:v>
                </c:pt>
                <c:pt idx="2036">
                  <c:v>1.1543772393193954</c:v>
                </c:pt>
                <c:pt idx="2037">
                  <c:v>1.1533557390896554</c:v>
                </c:pt>
                <c:pt idx="2038">
                  <c:v>1.1511569756153748</c:v>
                </c:pt>
                <c:pt idx="2039">
                  <c:v>1.1480919167997747</c:v>
                </c:pt>
                <c:pt idx="2040">
                  <c:v>1.1465156647455461</c:v>
                </c:pt>
                <c:pt idx="2041">
                  <c:v>1.1459854997125398</c:v>
                </c:pt>
                <c:pt idx="2042">
                  <c:v>1.144678955121192</c:v>
                </c:pt>
                <c:pt idx="2043">
                  <c:v>1.1398719346299073</c:v>
                </c:pt>
                <c:pt idx="2044">
                  <c:v>1.1331273865145342</c:v>
                </c:pt>
                <c:pt idx="2045">
                  <c:v>1.1299030635385021</c:v>
                </c:pt>
                <c:pt idx="2046">
                  <c:v>1.1288968021057781</c:v>
                </c:pt>
                <c:pt idx="2047">
                  <c:v>1.1281947315573331</c:v>
                </c:pt>
                <c:pt idx="2048">
                  <c:v>1.1232010305948181</c:v>
                </c:pt>
                <c:pt idx="2049">
                  <c:v>1.1191546018425029</c:v>
                </c:pt>
                <c:pt idx="2050">
                  <c:v>1.1167250837216391</c:v>
                </c:pt>
                <c:pt idx="2051">
                  <c:v>1.1156245921355878</c:v>
                </c:pt>
                <c:pt idx="2052">
                  <c:v>1.1125360980986041</c:v>
                </c:pt>
                <c:pt idx="2053">
                  <c:v>1.1107791718110163</c:v>
                </c:pt>
                <c:pt idx="2054">
                  <c:v>1.1101473308573087</c:v>
                </c:pt>
                <c:pt idx="2055">
                  <c:v>1.1096062569072012</c:v>
                </c:pt>
                <c:pt idx="2056">
                  <c:v>1.1095355187590279</c:v>
                </c:pt>
                <c:pt idx="2057">
                  <c:v>1.1076503269357652</c:v>
                </c:pt>
                <c:pt idx="2058">
                  <c:v>1.1072231155704653</c:v>
                </c:pt>
                <c:pt idx="2059">
                  <c:v>1.1069629815141939</c:v>
                </c:pt>
                <c:pt idx="2060">
                  <c:v>1.1055615141903692</c:v>
                </c:pt>
                <c:pt idx="2061">
                  <c:v>1.1053296241567607</c:v>
                </c:pt>
                <c:pt idx="2062">
                  <c:v>1.10496044725763</c:v>
                </c:pt>
                <c:pt idx="2063">
                  <c:v>1.1043676590832869</c:v>
                </c:pt>
                <c:pt idx="2064">
                  <c:v>1.1024221942702868</c:v>
                </c:pt>
                <c:pt idx="2065">
                  <c:v>1.1018889454253993</c:v>
                </c:pt>
                <c:pt idx="2066">
                  <c:v>1.1012024456830065</c:v>
                </c:pt>
                <c:pt idx="2067">
                  <c:v>1.1004999065802883</c:v>
                </c:pt>
                <c:pt idx="2068">
                  <c:v>1.0992772867023766</c:v>
                </c:pt>
                <c:pt idx="2069">
                  <c:v>1.0947279808514854</c:v>
                </c:pt>
                <c:pt idx="2070">
                  <c:v>1.0941082576207182</c:v>
                </c:pt>
                <c:pt idx="2071">
                  <c:v>1.0932356523144322</c:v>
                </c:pt>
                <c:pt idx="2072">
                  <c:v>1.0920442196704909</c:v>
                </c:pt>
                <c:pt idx="2073">
                  <c:v>1.0901655338297671</c:v>
                </c:pt>
                <c:pt idx="2074">
                  <c:v>1.0885720284907554</c:v>
                </c:pt>
                <c:pt idx="2075">
                  <c:v>1.0876907072054613</c:v>
                </c:pt>
                <c:pt idx="2076">
                  <c:v>1.0865001678934629</c:v>
                </c:pt>
                <c:pt idx="2077">
                  <c:v>1.0860780998612836</c:v>
                </c:pt>
                <c:pt idx="2078">
                  <c:v>1.085650996218533</c:v>
                </c:pt>
                <c:pt idx="2079">
                  <c:v>1.0838240559014478</c:v>
                </c:pt>
                <c:pt idx="2080">
                  <c:v>1.0824131589190908</c:v>
                </c:pt>
                <c:pt idx="2081">
                  <c:v>1.081474011008829</c:v>
                </c:pt>
                <c:pt idx="2082">
                  <c:v>1.0795409203341173</c:v>
                </c:pt>
                <c:pt idx="2083">
                  <c:v>1.0778241023301816</c:v>
                </c:pt>
                <c:pt idx="2084">
                  <c:v>1.0776991642898393</c:v>
                </c:pt>
                <c:pt idx="2085">
                  <c:v>1.0774391687342524</c:v>
                </c:pt>
                <c:pt idx="2086">
                  <c:v>1.0769069273781873</c:v>
                </c:pt>
                <c:pt idx="2087">
                  <c:v>1.0750964196890711</c:v>
                </c:pt>
                <c:pt idx="2088">
                  <c:v>1.0742345722153677</c:v>
                </c:pt>
                <c:pt idx="2089">
                  <c:v>1.0715075270430507</c:v>
                </c:pt>
                <c:pt idx="2090">
                  <c:v>1.066452314523922</c:v>
                </c:pt>
                <c:pt idx="2091">
                  <c:v>1.0653722907342762</c:v>
                </c:pt>
                <c:pt idx="2092">
                  <c:v>1.0644707687193142</c:v>
                </c:pt>
                <c:pt idx="2093">
                  <c:v>1.0638282838279507</c:v>
                </c:pt>
                <c:pt idx="2094">
                  <c:v>1.0623655238295706</c:v>
                </c:pt>
                <c:pt idx="2095">
                  <c:v>1.0599956565837403</c:v>
                </c:pt>
                <c:pt idx="2096">
                  <c:v>1.0532250241326511</c:v>
                </c:pt>
                <c:pt idx="2097">
                  <c:v>1.0520687524170256</c:v>
                </c:pt>
                <c:pt idx="2098">
                  <c:v>1.0459489971380151</c:v>
                </c:pt>
                <c:pt idx="2099">
                  <c:v>1.0450243149065512</c:v>
                </c:pt>
                <c:pt idx="2100">
                  <c:v>1.0433397286637791</c:v>
                </c:pt>
                <c:pt idx="2101">
                  <c:v>1.0426422624479681</c:v>
                </c:pt>
                <c:pt idx="2102">
                  <c:v>1.0422154521284843</c:v>
                </c:pt>
                <c:pt idx="2103">
                  <c:v>1.0419453960057856</c:v>
                </c:pt>
                <c:pt idx="2104">
                  <c:v>1.0386778326473971</c:v>
                </c:pt>
                <c:pt idx="2105">
                  <c:v>1.0373499999685378</c:v>
                </c:pt>
                <c:pt idx="2106">
                  <c:v>1.0367996394681032</c:v>
                </c:pt>
                <c:pt idx="2107">
                  <c:v>1.0351853367922488</c:v>
                </c:pt>
                <c:pt idx="2108">
                  <c:v>1.0350108198852654</c:v>
                </c:pt>
                <c:pt idx="2109">
                  <c:v>1.0349155744534966</c:v>
                </c:pt>
                <c:pt idx="2110">
                  <c:v>1.0337534858830362</c:v>
                </c:pt>
                <c:pt idx="2111">
                  <c:v>1.0334940949146532</c:v>
                </c:pt>
                <c:pt idx="2112">
                  <c:v>1.0313852928009879</c:v>
                </c:pt>
                <c:pt idx="2113">
                  <c:v>1.0311950638232783</c:v>
                </c:pt>
                <c:pt idx="2114">
                  <c:v>1.0306809720308336</c:v>
                </c:pt>
                <c:pt idx="2115">
                  <c:v>1.0298345337313057</c:v>
                </c:pt>
                <c:pt idx="2116">
                  <c:v>1.0290795453883459</c:v>
                </c:pt>
                <c:pt idx="2117">
                  <c:v>1.0269107653383689</c:v>
                </c:pt>
                <c:pt idx="2118">
                  <c:v>1.0267398850368246</c:v>
                </c:pt>
                <c:pt idx="2119">
                  <c:v>1.0262115410021502</c:v>
                </c:pt>
                <c:pt idx="2120">
                  <c:v>1.0229783528302743</c:v>
                </c:pt>
                <c:pt idx="2121">
                  <c:v>1.0189931368157983</c:v>
                </c:pt>
                <c:pt idx="2122">
                  <c:v>1.0186446048290776</c:v>
                </c:pt>
                <c:pt idx="2123">
                  <c:v>1.0176246371991455</c:v>
                </c:pt>
                <c:pt idx="2124">
                  <c:v>1.0174294558414529</c:v>
                </c:pt>
                <c:pt idx="2125">
                  <c:v>1.0171460719849157</c:v>
                </c:pt>
                <c:pt idx="2126">
                  <c:v>1.016424090738334</c:v>
                </c:pt>
                <c:pt idx="2127">
                  <c:v>1.0156664715822046</c:v>
                </c:pt>
                <c:pt idx="2128">
                  <c:v>1.0154939403289465</c:v>
                </c:pt>
                <c:pt idx="2129">
                  <c:v>1.0150815595557634</c:v>
                </c:pt>
                <c:pt idx="2130">
                  <c:v>1.0106572228017712</c:v>
                </c:pt>
                <c:pt idx="2131">
                  <c:v>1.0089268728757836</c:v>
                </c:pt>
                <c:pt idx="2132">
                  <c:v>1.0088598638285577</c:v>
                </c:pt>
                <c:pt idx="2133">
                  <c:v>1.0079085101425747</c:v>
                </c:pt>
                <c:pt idx="2134">
                  <c:v>1.0058256868688531</c:v>
                </c:pt>
                <c:pt idx="2135">
                  <c:v>1.0046419694529991</c:v>
                </c:pt>
                <c:pt idx="2136">
                  <c:v>1.0046052209162795</c:v>
                </c:pt>
                <c:pt idx="2137">
                  <c:v>1.00373337054972</c:v>
                </c:pt>
                <c:pt idx="2138">
                  <c:v>1.0031311773972975</c:v>
                </c:pt>
                <c:pt idx="2139">
                  <c:v>1.0028287281938151</c:v>
                </c:pt>
                <c:pt idx="2140">
                  <c:v>1.0020180389560063</c:v>
                </c:pt>
                <c:pt idx="2141">
                  <c:v>1.001806859311712</c:v>
                </c:pt>
                <c:pt idx="2142">
                  <c:v>1.0005562031992961</c:v>
                </c:pt>
                <c:pt idx="2143">
                  <c:v>1.0000206777322413</c:v>
                </c:pt>
                <c:pt idx="2144">
                  <c:v>0.99794415965696259</c:v>
                </c:pt>
                <c:pt idx="2145">
                  <c:v>0.99612775422687039</c:v>
                </c:pt>
                <c:pt idx="2146">
                  <c:v>0.99552087191069794</c:v>
                </c:pt>
                <c:pt idx="2147">
                  <c:v>0.99525918778977995</c:v>
                </c:pt>
                <c:pt idx="2148">
                  <c:v>0.99432035263843066</c:v>
                </c:pt>
                <c:pt idx="2149">
                  <c:v>0.99355585631603061</c:v>
                </c:pt>
                <c:pt idx="2150">
                  <c:v>0.99217867271910698</c:v>
                </c:pt>
                <c:pt idx="2151">
                  <c:v>0.99002767175366613</c:v>
                </c:pt>
                <c:pt idx="2152">
                  <c:v>0.9881158708356147</c:v>
                </c:pt>
                <c:pt idx="2153">
                  <c:v>0.9861411534748098</c:v>
                </c:pt>
                <c:pt idx="2154">
                  <c:v>0.98490410224965885</c:v>
                </c:pt>
                <c:pt idx="2155">
                  <c:v>0.98375009769543731</c:v>
                </c:pt>
                <c:pt idx="2156">
                  <c:v>0.98286716992619694</c:v>
                </c:pt>
                <c:pt idx="2157">
                  <c:v>0.98153746045135681</c:v>
                </c:pt>
                <c:pt idx="2158">
                  <c:v>0.98100895047146186</c:v>
                </c:pt>
                <c:pt idx="2159">
                  <c:v>0.97895506066411608</c:v>
                </c:pt>
                <c:pt idx="2160">
                  <c:v>0.97831952927351651</c:v>
                </c:pt>
                <c:pt idx="2161">
                  <c:v>0.97764123305263928</c:v>
                </c:pt>
                <c:pt idx="2162">
                  <c:v>0.97658688848623731</c:v>
                </c:pt>
                <c:pt idx="2163">
                  <c:v>0.97450583041342542</c:v>
                </c:pt>
                <c:pt idx="2164">
                  <c:v>0.97388596358395396</c:v>
                </c:pt>
                <c:pt idx="2165">
                  <c:v>0.97354409041975787</c:v>
                </c:pt>
                <c:pt idx="2166">
                  <c:v>0.97252084182038412</c:v>
                </c:pt>
                <c:pt idx="2167">
                  <c:v>0.97243087765792613</c:v>
                </c:pt>
                <c:pt idx="2168">
                  <c:v>0.9714993652562105</c:v>
                </c:pt>
                <c:pt idx="2169">
                  <c:v>0.97110304807974335</c:v>
                </c:pt>
                <c:pt idx="2170">
                  <c:v>0.96904820692679383</c:v>
                </c:pt>
                <c:pt idx="2171">
                  <c:v>0.96802423951277927</c:v>
                </c:pt>
                <c:pt idx="2172">
                  <c:v>0.96800506066666925</c:v>
                </c:pt>
                <c:pt idx="2173">
                  <c:v>0.96629573091684895</c:v>
                </c:pt>
                <c:pt idx="2174">
                  <c:v>0.96459547561311842</c:v>
                </c:pt>
                <c:pt idx="2175">
                  <c:v>0.96437676211073275</c:v>
                </c:pt>
                <c:pt idx="2176">
                  <c:v>0.96435862767041125</c:v>
                </c:pt>
                <c:pt idx="2177">
                  <c:v>0.95374011012609272</c:v>
                </c:pt>
                <c:pt idx="2178">
                  <c:v>0.9514372115351607</c:v>
                </c:pt>
                <c:pt idx="2179">
                  <c:v>0.949346697495282</c:v>
                </c:pt>
                <c:pt idx="2180">
                  <c:v>0.94828455835947478</c:v>
                </c:pt>
                <c:pt idx="2181">
                  <c:v>0.94711551775506608</c:v>
                </c:pt>
                <c:pt idx="2182">
                  <c:v>0.94689648868530318</c:v>
                </c:pt>
                <c:pt idx="2183">
                  <c:v>0.94571939395717197</c:v>
                </c:pt>
                <c:pt idx="2184">
                  <c:v>0.94531973436292438</c:v>
                </c:pt>
                <c:pt idx="2185">
                  <c:v>0.94522316881623925</c:v>
                </c:pt>
                <c:pt idx="2186">
                  <c:v>0.94512244695289171</c:v>
                </c:pt>
                <c:pt idx="2187">
                  <c:v>0.94376980657865284</c:v>
                </c:pt>
                <c:pt idx="2188">
                  <c:v>0.943026033494893</c:v>
                </c:pt>
                <c:pt idx="2189">
                  <c:v>0.94288392010820155</c:v>
                </c:pt>
                <c:pt idx="2190">
                  <c:v>0.94238180689718809</c:v>
                </c:pt>
                <c:pt idx="2191">
                  <c:v>0.94223756472597375</c:v>
                </c:pt>
                <c:pt idx="2192">
                  <c:v>0.94189635585771281</c:v>
                </c:pt>
                <c:pt idx="2193">
                  <c:v>0.94148115231197549</c:v>
                </c:pt>
                <c:pt idx="2194">
                  <c:v>0.9410166704864168</c:v>
                </c:pt>
                <c:pt idx="2195">
                  <c:v>0.94068085244796407</c:v>
                </c:pt>
                <c:pt idx="2196">
                  <c:v>0.93997063755620003</c:v>
                </c:pt>
                <c:pt idx="2197">
                  <c:v>0.93709349745299586</c:v>
                </c:pt>
                <c:pt idx="2198">
                  <c:v>0.9357938508248056</c:v>
                </c:pt>
                <c:pt idx="2199">
                  <c:v>0.93290585795110115</c:v>
                </c:pt>
                <c:pt idx="2200">
                  <c:v>0.93252223729701034</c:v>
                </c:pt>
                <c:pt idx="2201">
                  <c:v>0.93146039194292274</c:v>
                </c:pt>
                <c:pt idx="2202">
                  <c:v>0.92794060703368919</c:v>
                </c:pt>
                <c:pt idx="2203">
                  <c:v>0.92224175257529306</c:v>
                </c:pt>
                <c:pt idx="2204">
                  <c:v>0.92215973961524689</c:v>
                </c:pt>
                <c:pt idx="2205">
                  <c:v>0.92172227996807687</c:v>
                </c:pt>
                <c:pt idx="2206">
                  <c:v>0.91995581022427686</c:v>
                </c:pt>
                <c:pt idx="2207">
                  <c:v>0.91851573880219028</c:v>
                </c:pt>
                <c:pt idx="2208">
                  <c:v>0.91504817779852776</c:v>
                </c:pt>
                <c:pt idx="2209">
                  <c:v>0.9129753110211295</c:v>
                </c:pt>
                <c:pt idx="2210">
                  <c:v>0.91267732009401381</c:v>
                </c:pt>
                <c:pt idx="2211">
                  <c:v>0.91250971841561002</c:v>
                </c:pt>
                <c:pt idx="2212">
                  <c:v>0.90930907516838544</c:v>
                </c:pt>
                <c:pt idx="2213">
                  <c:v>0.90884756519289411</c:v>
                </c:pt>
                <c:pt idx="2214">
                  <c:v>0.90827868942918699</c:v>
                </c:pt>
                <c:pt idx="2215">
                  <c:v>0.90800636704169368</c:v>
                </c:pt>
                <c:pt idx="2216">
                  <c:v>0.90334195986071664</c:v>
                </c:pt>
                <c:pt idx="2217">
                  <c:v>0.90299342871784272</c:v>
                </c:pt>
                <c:pt idx="2218">
                  <c:v>0.90265781787598465</c:v>
                </c:pt>
                <c:pt idx="2219">
                  <c:v>0.9016757965556893</c:v>
                </c:pt>
                <c:pt idx="2220">
                  <c:v>0.90107578340323591</c:v>
                </c:pt>
                <c:pt idx="2221">
                  <c:v>0.90062009488811146</c:v>
                </c:pt>
                <c:pt idx="2222">
                  <c:v>0.89991490657799311</c:v>
                </c:pt>
                <c:pt idx="2223">
                  <c:v>0.89871011268290379</c:v>
                </c:pt>
                <c:pt idx="2224">
                  <c:v>0.89866453481795006</c:v>
                </c:pt>
                <c:pt idx="2225">
                  <c:v>0.89570677476981464</c:v>
                </c:pt>
                <c:pt idx="2226">
                  <c:v>0.89566769915909727</c:v>
                </c:pt>
                <c:pt idx="2227">
                  <c:v>0.89495610421930216</c:v>
                </c:pt>
                <c:pt idx="2228">
                  <c:v>0.89185291159848856</c:v>
                </c:pt>
                <c:pt idx="2229">
                  <c:v>0.89135191036424033</c:v>
                </c:pt>
                <c:pt idx="2230">
                  <c:v>0.89019680068007379</c:v>
                </c:pt>
                <c:pt idx="2231">
                  <c:v>0.88949203071240635</c:v>
                </c:pt>
                <c:pt idx="2232">
                  <c:v>0.88699740928491666</c:v>
                </c:pt>
                <c:pt idx="2233">
                  <c:v>0.88694973977895042</c:v>
                </c:pt>
                <c:pt idx="2234">
                  <c:v>0.88560967711491956</c:v>
                </c:pt>
                <c:pt idx="2235">
                  <c:v>0.88489633194445028</c:v>
                </c:pt>
                <c:pt idx="2236">
                  <c:v>0.88170340749379772</c:v>
                </c:pt>
                <c:pt idx="2237">
                  <c:v>0.8816535879016919</c:v>
                </c:pt>
                <c:pt idx="2238">
                  <c:v>0.88120965097624082</c:v>
                </c:pt>
                <c:pt idx="2239">
                  <c:v>0.87988101307715816</c:v>
                </c:pt>
                <c:pt idx="2240">
                  <c:v>0.87905165010586694</c:v>
                </c:pt>
                <c:pt idx="2241">
                  <c:v>0.87858585945892265</c:v>
                </c:pt>
                <c:pt idx="2242">
                  <c:v>0.87799215332169411</c:v>
                </c:pt>
                <c:pt idx="2243">
                  <c:v>0.87666965326554036</c:v>
                </c:pt>
                <c:pt idx="2244">
                  <c:v>0.87648061170035296</c:v>
                </c:pt>
                <c:pt idx="2245">
                  <c:v>0.87630170865054724</c:v>
                </c:pt>
                <c:pt idx="2246">
                  <c:v>0.8757933237768869</c:v>
                </c:pt>
                <c:pt idx="2247">
                  <c:v>0.87573114886071646</c:v>
                </c:pt>
                <c:pt idx="2248">
                  <c:v>0.873798629929468</c:v>
                </c:pt>
                <c:pt idx="2249">
                  <c:v>0.87274757137900483</c:v>
                </c:pt>
                <c:pt idx="2250">
                  <c:v>0.86756831718213734</c:v>
                </c:pt>
                <c:pt idx="2251">
                  <c:v>0.86707422202701978</c:v>
                </c:pt>
                <c:pt idx="2252">
                  <c:v>0.86617818051085282</c:v>
                </c:pt>
                <c:pt idx="2253">
                  <c:v>0.86444626697369698</c:v>
                </c:pt>
                <c:pt idx="2254">
                  <c:v>0.86326987842639358</c:v>
                </c:pt>
                <c:pt idx="2255">
                  <c:v>0.86262164341563774</c:v>
                </c:pt>
                <c:pt idx="2256">
                  <c:v>0.86161782508386398</c:v>
                </c:pt>
                <c:pt idx="2257">
                  <c:v>0.86083760265640763</c:v>
                </c:pt>
                <c:pt idx="2258">
                  <c:v>0.85662388138167067</c:v>
                </c:pt>
                <c:pt idx="2259">
                  <c:v>0.85298282513283286</c:v>
                </c:pt>
                <c:pt idx="2260">
                  <c:v>0.85221313111416164</c:v>
                </c:pt>
                <c:pt idx="2261">
                  <c:v>0.85169561904404867</c:v>
                </c:pt>
                <c:pt idx="2262">
                  <c:v>0.85146234447041613</c:v>
                </c:pt>
                <c:pt idx="2263">
                  <c:v>0.84766354360964946</c:v>
                </c:pt>
                <c:pt idx="2264">
                  <c:v>0.84765805012680073</c:v>
                </c:pt>
                <c:pt idx="2265">
                  <c:v>0.84634340724649659</c:v>
                </c:pt>
                <c:pt idx="2266">
                  <c:v>0.84548132902201678</c:v>
                </c:pt>
                <c:pt idx="2267">
                  <c:v>0.84515614623203661</c:v>
                </c:pt>
                <c:pt idx="2268">
                  <c:v>0.84424250784251054</c:v>
                </c:pt>
                <c:pt idx="2269">
                  <c:v>0.84402358151328738</c:v>
                </c:pt>
                <c:pt idx="2270">
                  <c:v>0.84332207634863687</c:v>
                </c:pt>
                <c:pt idx="2271">
                  <c:v>0.84263723389460954</c:v>
                </c:pt>
                <c:pt idx="2272">
                  <c:v>0.84155042263275248</c:v>
                </c:pt>
                <c:pt idx="2273">
                  <c:v>0.84062577857302656</c:v>
                </c:pt>
                <c:pt idx="2274">
                  <c:v>0.83948256784628317</c:v>
                </c:pt>
                <c:pt idx="2275">
                  <c:v>0.83914366826424658</c:v>
                </c:pt>
                <c:pt idx="2276">
                  <c:v>0.83575397491520809</c:v>
                </c:pt>
                <c:pt idx="2277">
                  <c:v>0.83540513579126141</c:v>
                </c:pt>
                <c:pt idx="2278">
                  <c:v>0.83446757272740202</c:v>
                </c:pt>
                <c:pt idx="2279">
                  <c:v>0.83243091680197401</c:v>
                </c:pt>
                <c:pt idx="2280">
                  <c:v>0.82874511829096542</c:v>
                </c:pt>
                <c:pt idx="2281">
                  <c:v>0.82573662234515888</c:v>
                </c:pt>
                <c:pt idx="2282">
                  <c:v>0.82547265257847424</c:v>
                </c:pt>
                <c:pt idx="2283">
                  <c:v>0.82418424197236662</c:v>
                </c:pt>
                <c:pt idx="2284">
                  <c:v>0.82389954083982642</c:v>
                </c:pt>
                <c:pt idx="2285">
                  <c:v>0.82379430791076302</c:v>
                </c:pt>
                <c:pt idx="2286">
                  <c:v>0.82256155978644185</c:v>
                </c:pt>
                <c:pt idx="2287">
                  <c:v>0.82246787572911617</c:v>
                </c:pt>
                <c:pt idx="2288">
                  <c:v>0.82209184029094406</c:v>
                </c:pt>
                <c:pt idx="2289">
                  <c:v>0.82188275558925328</c:v>
                </c:pt>
                <c:pt idx="2290">
                  <c:v>0.82169353926622113</c:v>
                </c:pt>
                <c:pt idx="2291">
                  <c:v>0.81794645396971033</c:v>
                </c:pt>
                <c:pt idx="2292">
                  <c:v>0.81743275848375307</c:v>
                </c:pt>
                <c:pt idx="2293">
                  <c:v>0.81707725647116158</c:v>
                </c:pt>
                <c:pt idx="2294">
                  <c:v>0.81643505824483675</c:v>
                </c:pt>
                <c:pt idx="2295">
                  <c:v>0.81619251403832427</c:v>
                </c:pt>
                <c:pt idx="2296">
                  <c:v>0.81598281260802741</c:v>
                </c:pt>
                <c:pt idx="2297">
                  <c:v>0.81587367324069315</c:v>
                </c:pt>
                <c:pt idx="2298">
                  <c:v>0.81569605208366092</c:v>
                </c:pt>
                <c:pt idx="2299">
                  <c:v>0.81431063324073127</c:v>
                </c:pt>
                <c:pt idx="2300">
                  <c:v>0.81377164277190683</c:v>
                </c:pt>
                <c:pt idx="2301">
                  <c:v>0.81067469849016893</c:v>
                </c:pt>
                <c:pt idx="2302">
                  <c:v>0.81008449989541731</c:v>
                </c:pt>
                <c:pt idx="2303">
                  <c:v>0.80916524069384244</c:v>
                </c:pt>
                <c:pt idx="2304">
                  <c:v>0.80622313075650986</c:v>
                </c:pt>
                <c:pt idx="2305">
                  <c:v>0.80587030235977208</c:v>
                </c:pt>
                <c:pt idx="2306">
                  <c:v>0.80558446860785549</c:v>
                </c:pt>
                <c:pt idx="2307">
                  <c:v>0.8052055222770188</c:v>
                </c:pt>
                <c:pt idx="2308">
                  <c:v>0.80418375130510533</c:v>
                </c:pt>
                <c:pt idx="2309">
                  <c:v>0.80234432900053698</c:v>
                </c:pt>
                <c:pt idx="2310">
                  <c:v>0.80233877318841029</c:v>
                </c:pt>
                <c:pt idx="2311">
                  <c:v>0.80153441012224025</c:v>
                </c:pt>
                <c:pt idx="2312">
                  <c:v>0.80033559773807961</c:v>
                </c:pt>
                <c:pt idx="2313">
                  <c:v>0.79882001049645701</c:v>
                </c:pt>
                <c:pt idx="2314">
                  <c:v>0.79637346916637874</c:v>
                </c:pt>
                <c:pt idx="2315">
                  <c:v>0.79547722163417689</c:v>
                </c:pt>
                <c:pt idx="2316">
                  <c:v>0.79535345337916097</c:v>
                </c:pt>
                <c:pt idx="2317">
                  <c:v>0.79495835059919773</c:v>
                </c:pt>
                <c:pt idx="2318">
                  <c:v>0.79417237252362727</c:v>
                </c:pt>
                <c:pt idx="2319">
                  <c:v>0.79164741024648366</c:v>
                </c:pt>
                <c:pt idx="2320">
                  <c:v>0.79051083896315899</c:v>
                </c:pt>
                <c:pt idx="2321">
                  <c:v>0.79029565581969774</c:v>
                </c:pt>
                <c:pt idx="2322">
                  <c:v>0.79009272418762577</c:v>
                </c:pt>
                <c:pt idx="2323">
                  <c:v>0.78905070342560901</c:v>
                </c:pt>
                <c:pt idx="2324">
                  <c:v>0.78889699951530978</c:v>
                </c:pt>
                <c:pt idx="2325">
                  <c:v>0.78822843957537281</c:v>
                </c:pt>
                <c:pt idx="2326">
                  <c:v>0.78801599629232943</c:v>
                </c:pt>
                <c:pt idx="2327">
                  <c:v>0.78787118371318143</c:v>
                </c:pt>
                <c:pt idx="2328">
                  <c:v>0.78628531310281691</c:v>
                </c:pt>
                <c:pt idx="2329">
                  <c:v>0.78599685984298184</c:v>
                </c:pt>
                <c:pt idx="2330">
                  <c:v>0.78546874271699996</c:v>
                </c:pt>
                <c:pt idx="2331">
                  <c:v>0.78362722145131447</c:v>
                </c:pt>
                <c:pt idx="2332">
                  <c:v>0.78358720842862828</c:v>
                </c:pt>
                <c:pt idx="2333">
                  <c:v>0.78010325216005116</c:v>
                </c:pt>
                <c:pt idx="2334">
                  <c:v>0.77921716847556421</c:v>
                </c:pt>
                <c:pt idx="2335">
                  <c:v>0.77877902965085122</c:v>
                </c:pt>
                <c:pt idx="2336">
                  <c:v>0.77732323605719222</c:v>
                </c:pt>
                <c:pt idx="2337">
                  <c:v>0.7769668595887641</c:v>
                </c:pt>
                <c:pt idx="2338">
                  <c:v>0.77695726350418615</c:v>
                </c:pt>
                <c:pt idx="2339">
                  <c:v>0.77582179688968611</c:v>
                </c:pt>
                <c:pt idx="2340">
                  <c:v>0.77481222530360194</c:v>
                </c:pt>
                <c:pt idx="2341">
                  <c:v>0.77457111478511353</c:v>
                </c:pt>
                <c:pt idx="2342">
                  <c:v>0.77406003882479868</c:v>
                </c:pt>
                <c:pt idx="2343">
                  <c:v>0.77189847651212551</c:v>
                </c:pt>
                <c:pt idx="2344">
                  <c:v>0.77151344368373531</c:v>
                </c:pt>
                <c:pt idx="2345">
                  <c:v>0.7705648503363971</c:v>
                </c:pt>
                <c:pt idx="2346">
                  <c:v>0.76918601686294708</c:v>
                </c:pt>
                <c:pt idx="2347">
                  <c:v>0.76907512044282045</c:v>
                </c:pt>
                <c:pt idx="2348">
                  <c:v>0.76834015176354242</c:v>
                </c:pt>
                <c:pt idx="2349">
                  <c:v>0.76736211284642741</c:v>
                </c:pt>
                <c:pt idx="2350">
                  <c:v>0.76547681433714454</c:v>
                </c:pt>
                <c:pt idx="2351">
                  <c:v>0.76545657772990028</c:v>
                </c:pt>
                <c:pt idx="2352">
                  <c:v>0.76540995360592956</c:v>
                </c:pt>
                <c:pt idx="2353">
                  <c:v>0.76289764833478269</c:v>
                </c:pt>
                <c:pt idx="2354">
                  <c:v>0.76221026691409677</c:v>
                </c:pt>
                <c:pt idx="2355">
                  <c:v>0.7615109642713267</c:v>
                </c:pt>
                <c:pt idx="2356">
                  <c:v>0.76065718862494802</c:v>
                </c:pt>
                <c:pt idx="2357">
                  <c:v>0.76022792394644201</c:v>
                </c:pt>
                <c:pt idx="2358">
                  <c:v>0.75894535745783354</c:v>
                </c:pt>
                <c:pt idx="2359">
                  <c:v>0.75869796101150311</c:v>
                </c:pt>
                <c:pt idx="2360">
                  <c:v>0.75758653122825736</c:v>
                </c:pt>
                <c:pt idx="2361">
                  <c:v>0.7571562944427741</c:v>
                </c:pt>
                <c:pt idx="2362">
                  <c:v>0.75359601815497157</c:v>
                </c:pt>
                <c:pt idx="2363">
                  <c:v>0.7535277316866783</c:v>
                </c:pt>
                <c:pt idx="2364">
                  <c:v>0.75345497662823313</c:v>
                </c:pt>
                <c:pt idx="2365">
                  <c:v>0.75273049268667269</c:v>
                </c:pt>
                <c:pt idx="2366">
                  <c:v>0.7523397577478953</c:v>
                </c:pt>
                <c:pt idx="2367">
                  <c:v>0.75100853585046623</c:v>
                </c:pt>
                <c:pt idx="2368">
                  <c:v>0.75048744488227037</c:v>
                </c:pt>
                <c:pt idx="2369">
                  <c:v>0.75034415991262093</c:v>
                </c:pt>
                <c:pt idx="2370">
                  <c:v>0.74963913306638874</c:v>
                </c:pt>
                <c:pt idx="2371">
                  <c:v>0.749568902014217</c:v>
                </c:pt>
                <c:pt idx="2372">
                  <c:v>0.7495480331665294</c:v>
                </c:pt>
                <c:pt idx="2373">
                  <c:v>0.74758812746009351</c:v>
                </c:pt>
                <c:pt idx="2374">
                  <c:v>0.74638959717410203</c:v>
                </c:pt>
                <c:pt idx="2375">
                  <c:v>0.74599155782699922</c:v>
                </c:pt>
                <c:pt idx="2376">
                  <c:v>0.74571518058915787</c:v>
                </c:pt>
                <c:pt idx="2377">
                  <c:v>0.74483138663042636</c:v>
                </c:pt>
                <c:pt idx="2378">
                  <c:v>0.74455204172780876</c:v>
                </c:pt>
                <c:pt idx="2379">
                  <c:v>0.74453015331602068</c:v>
                </c:pt>
                <c:pt idx="2380">
                  <c:v>0.74407699121054549</c:v>
                </c:pt>
                <c:pt idx="2381">
                  <c:v>0.74009178020618338</c:v>
                </c:pt>
                <c:pt idx="2382">
                  <c:v>0.73979387632523741</c:v>
                </c:pt>
                <c:pt idx="2383">
                  <c:v>0.73978474517271486</c:v>
                </c:pt>
                <c:pt idx="2384">
                  <c:v>0.73917067666141834</c:v>
                </c:pt>
                <c:pt idx="2385">
                  <c:v>0.73905520037857786</c:v>
                </c:pt>
                <c:pt idx="2386">
                  <c:v>0.7383660964282448</c:v>
                </c:pt>
                <c:pt idx="2387">
                  <c:v>0.73825739936219248</c:v>
                </c:pt>
                <c:pt idx="2388">
                  <c:v>0.7369988938961175</c:v>
                </c:pt>
                <c:pt idx="2389">
                  <c:v>0.73659157667262398</c:v>
                </c:pt>
                <c:pt idx="2390">
                  <c:v>0.73412572459401726</c:v>
                </c:pt>
                <c:pt idx="2391">
                  <c:v>0.73395160960611949</c:v>
                </c:pt>
                <c:pt idx="2392">
                  <c:v>0.73357846160456508</c:v>
                </c:pt>
                <c:pt idx="2393">
                  <c:v>0.73307474767203284</c:v>
                </c:pt>
                <c:pt idx="2394">
                  <c:v>0.73276065962073822</c:v>
                </c:pt>
                <c:pt idx="2395">
                  <c:v>0.73213439240800371</c:v>
                </c:pt>
                <c:pt idx="2396">
                  <c:v>0.7320242487031291</c:v>
                </c:pt>
                <c:pt idx="2397">
                  <c:v>0.7317745142310812</c:v>
                </c:pt>
                <c:pt idx="2398">
                  <c:v>0.731548228124549</c:v>
                </c:pt>
                <c:pt idx="2399">
                  <c:v>0.73117687163329603</c:v>
                </c:pt>
                <c:pt idx="2400">
                  <c:v>0.73096455585323616</c:v>
                </c:pt>
                <c:pt idx="2401">
                  <c:v>0.73053470255445474</c:v>
                </c:pt>
                <c:pt idx="2402">
                  <c:v>0.72995990621163598</c:v>
                </c:pt>
                <c:pt idx="2403">
                  <c:v>0.72838036131954031</c:v>
                </c:pt>
                <c:pt idx="2404">
                  <c:v>0.72788907080860121</c:v>
                </c:pt>
                <c:pt idx="2405">
                  <c:v>0.72592372289024354</c:v>
                </c:pt>
                <c:pt idx="2406">
                  <c:v>0.72585548861130222</c:v>
                </c:pt>
                <c:pt idx="2407">
                  <c:v>0.72581737966540927</c:v>
                </c:pt>
                <c:pt idx="2408">
                  <c:v>0.72565201165303783</c:v>
                </c:pt>
                <c:pt idx="2409">
                  <c:v>0.72468649766335447</c:v>
                </c:pt>
                <c:pt idx="2410">
                  <c:v>0.72172000374584544</c:v>
                </c:pt>
                <c:pt idx="2411">
                  <c:v>0.71990802958442546</c:v>
                </c:pt>
                <c:pt idx="2412">
                  <c:v>0.71986478417706246</c:v>
                </c:pt>
                <c:pt idx="2413">
                  <c:v>0.71970180582557741</c:v>
                </c:pt>
                <c:pt idx="2414">
                  <c:v>0.71919765379157063</c:v>
                </c:pt>
                <c:pt idx="2415">
                  <c:v>0.71917284002779669</c:v>
                </c:pt>
                <c:pt idx="2416">
                  <c:v>0.71834073257914854</c:v>
                </c:pt>
                <c:pt idx="2417">
                  <c:v>0.71775274969240499</c:v>
                </c:pt>
                <c:pt idx="2418">
                  <c:v>0.71620374670107345</c:v>
                </c:pt>
                <c:pt idx="2419">
                  <c:v>0.71613608184942468</c:v>
                </c:pt>
                <c:pt idx="2420">
                  <c:v>0.71586512593315055</c:v>
                </c:pt>
                <c:pt idx="2421">
                  <c:v>0.71568881447318966</c:v>
                </c:pt>
                <c:pt idx="2422">
                  <c:v>0.71440398551981354</c:v>
                </c:pt>
                <c:pt idx="2423">
                  <c:v>0.71282738302120274</c:v>
                </c:pt>
                <c:pt idx="2424">
                  <c:v>0.71154440273801278</c:v>
                </c:pt>
                <c:pt idx="2425">
                  <c:v>0.71145251233452644</c:v>
                </c:pt>
                <c:pt idx="2426">
                  <c:v>0.71124879026551835</c:v>
                </c:pt>
                <c:pt idx="2427">
                  <c:v>0.71107021094004419</c:v>
                </c:pt>
                <c:pt idx="2428">
                  <c:v>0.71090341781533173</c:v>
                </c:pt>
                <c:pt idx="2429">
                  <c:v>0.7108144658193507</c:v>
                </c:pt>
                <c:pt idx="2430">
                  <c:v>0.71069752798192831</c:v>
                </c:pt>
                <c:pt idx="2431">
                  <c:v>0.71045072444615154</c:v>
                </c:pt>
                <c:pt idx="2432">
                  <c:v>0.70907605765096693</c:v>
                </c:pt>
                <c:pt idx="2433">
                  <c:v>0.70872025734773636</c:v>
                </c:pt>
                <c:pt idx="2434">
                  <c:v>0.70703496071766758</c:v>
                </c:pt>
                <c:pt idx="2435">
                  <c:v>0.70654107623561602</c:v>
                </c:pt>
                <c:pt idx="2436">
                  <c:v>0.70335115682910643</c:v>
                </c:pt>
                <c:pt idx="2437">
                  <c:v>0.70291569635818363</c:v>
                </c:pt>
                <c:pt idx="2438">
                  <c:v>0.70158753781994199</c:v>
                </c:pt>
                <c:pt idx="2439">
                  <c:v>0.70135606125293526</c:v>
                </c:pt>
                <c:pt idx="2440">
                  <c:v>0.70119360744991299</c:v>
                </c:pt>
                <c:pt idx="2441">
                  <c:v>0.70109943562464339</c:v>
                </c:pt>
                <c:pt idx="2442">
                  <c:v>0.70089438611594668</c:v>
                </c:pt>
                <c:pt idx="2443">
                  <c:v>0.7008292728162363</c:v>
                </c:pt>
                <c:pt idx="2444">
                  <c:v>0.70034649860798581</c:v>
                </c:pt>
                <c:pt idx="2445">
                  <c:v>0.70022400401133944</c:v>
                </c:pt>
                <c:pt idx="2446">
                  <c:v>0.69975321551313308</c:v>
                </c:pt>
                <c:pt idx="2447">
                  <c:v>0.69929114214584165</c:v>
                </c:pt>
                <c:pt idx="2448">
                  <c:v>0.69904804795285458</c:v>
                </c:pt>
                <c:pt idx="2449">
                  <c:v>0.69897382091892113</c:v>
                </c:pt>
                <c:pt idx="2450">
                  <c:v>0.69866783456669612</c:v>
                </c:pt>
                <c:pt idx="2451">
                  <c:v>0.69865008892605762</c:v>
                </c:pt>
                <c:pt idx="2452">
                  <c:v>0.69767880340178567</c:v>
                </c:pt>
                <c:pt idx="2453">
                  <c:v>0.69765532954851794</c:v>
                </c:pt>
                <c:pt idx="2454">
                  <c:v>0.69594522882750209</c:v>
                </c:pt>
                <c:pt idx="2455">
                  <c:v>0.69547814404979047</c:v>
                </c:pt>
                <c:pt idx="2456">
                  <c:v>0.69401081974680301</c:v>
                </c:pt>
                <c:pt idx="2457">
                  <c:v>0.6937516182854514</c:v>
                </c:pt>
                <c:pt idx="2458">
                  <c:v>0.69304527186660869</c:v>
                </c:pt>
                <c:pt idx="2459">
                  <c:v>0.69244318814187189</c:v>
                </c:pt>
                <c:pt idx="2460">
                  <c:v>0.69131739377263834</c:v>
                </c:pt>
                <c:pt idx="2461">
                  <c:v>0.69085052324668517</c:v>
                </c:pt>
                <c:pt idx="2462">
                  <c:v>0.68929315715683726</c:v>
                </c:pt>
                <c:pt idx="2463">
                  <c:v>0.68795691208499665</c:v>
                </c:pt>
                <c:pt idx="2464">
                  <c:v>0.68792271088384993</c:v>
                </c:pt>
                <c:pt idx="2465">
                  <c:v>0.6877990527705361</c:v>
                </c:pt>
                <c:pt idx="2466">
                  <c:v>0.68732179285873851</c:v>
                </c:pt>
                <c:pt idx="2467">
                  <c:v>0.68731010091336242</c:v>
                </c:pt>
                <c:pt idx="2468">
                  <c:v>0.68714414392612844</c:v>
                </c:pt>
                <c:pt idx="2469">
                  <c:v>0.68649403625661365</c:v>
                </c:pt>
                <c:pt idx="2470">
                  <c:v>0.68596418985593022</c:v>
                </c:pt>
                <c:pt idx="2471">
                  <c:v>0.68565689007304031</c:v>
                </c:pt>
                <c:pt idx="2472">
                  <c:v>0.68484034561324447</c:v>
                </c:pt>
                <c:pt idx="2473">
                  <c:v>0.68465552163522025</c:v>
                </c:pt>
                <c:pt idx="2474">
                  <c:v>0.68457329649144238</c:v>
                </c:pt>
                <c:pt idx="2475">
                  <c:v>0.68357450523684116</c:v>
                </c:pt>
                <c:pt idx="2476">
                  <c:v>0.68320235083562919</c:v>
                </c:pt>
                <c:pt idx="2477">
                  <c:v>0.68269308725065569</c:v>
                </c:pt>
                <c:pt idx="2478">
                  <c:v>0.68135139330629102</c:v>
                </c:pt>
                <c:pt idx="2479">
                  <c:v>0.68109065717935324</c:v>
                </c:pt>
                <c:pt idx="2480">
                  <c:v>0.67945504743868745</c:v>
                </c:pt>
                <c:pt idx="2481">
                  <c:v>0.67939174728902818</c:v>
                </c:pt>
                <c:pt idx="2482">
                  <c:v>0.6789173812522018</c:v>
                </c:pt>
                <c:pt idx="2483">
                  <c:v>0.67874845841958009</c:v>
                </c:pt>
                <c:pt idx="2484">
                  <c:v>0.678740303496289</c:v>
                </c:pt>
                <c:pt idx="2485">
                  <c:v>0.67770725960635614</c:v>
                </c:pt>
                <c:pt idx="2486">
                  <c:v>0.67677760249918739</c:v>
                </c:pt>
                <c:pt idx="2487">
                  <c:v>0.6764174285331378</c:v>
                </c:pt>
                <c:pt idx="2488">
                  <c:v>0.67623448267780373</c:v>
                </c:pt>
                <c:pt idx="2489">
                  <c:v>0.67518192168377444</c:v>
                </c:pt>
                <c:pt idx="2490">
                  <c:v>0.67386328140170315</c:v>
                </c:pt>
                <c:pt idx="2491">
                  <c:v>0.67346540749006001</c:v>
                </c:pt>
                <c:pt idx="2492">
                  <c:v>0.67343885030637674</c:v>
                </c:pt>
                <c:pt idx="2493">
                  <c:v>0.67258702594776432</c:v>
                </c:pt>
                <c:pt idx="2494">
                  <c:v>0.67256349214995126</c:v>
                </c:pt>
                <c:pt idx="2495">
                  <c:v>0.67041207236048217</c:v>
                </c:pt>
                <c:pt idx="2496">
                  <c:v>0.67004233945426062</c:v>
                </c:pt>
                <c:pt idx="2497">
                  <c:v>0.6678005092015411</c:v>
                </c:pt>
                <c:pt idx="2498">
                  <c:v>0.66718767481399266</c:v>
                </c:pt>
                <c:pt idx="2499">
                  <c:v>0.66585609225947073</c:v>
                </c:pt>
                <c:pt idx="2500">
                  <c:v>0.66554581356039988</c:v>
                </c:pt>
                <c:pt idx="2501">
                  <c:v>0.66445203146268683</c:v>
                </c:pt>
                <c:pt idx="2502">
                  <c:v>0.6638235320217446</c:v>
                </c:pt>
                <c:pt idx="2503">
                  <c:v>0.66339806632282605</c:v>
                </c:pt>
                <c:pt idx="2504">
                  <c:v>0.66253851297474287</c:v>
                </c:pt>
                <c:pt idx="2505">
                  <c:v>0.66232056492918834</c:v>
                </c:pt>
                <c:pt idx="2506">
                  <c:v>0.66149921485866436</c:v>
                </c:pt>
                <c:pt idx="2507">
                  <c:v>0.66132741502995851</c:v>
                </c:pt>
                <c:pt idx="2508">
                  <c:v>0.66132321154072882</c:v>
                </c:pt>
                <c:pt idx="2509">
                  <c:v>0.66110171541521356</c:v>
                </c:pt>
                <c:pt idx="2510">
                  <c:v>0.65750955527295674</c:v>
                </c:pt>
                <c:pt idx="2511">
                  <c:v>0.65733249722360632</c:v>
                </c:pt>
                <c:pt idx="2512">
                  <c:v>0.65713099927169327</c:v>
                </c:pt>
                <c:pt idx="2513">
                  <c:v>0.6565677710621648</c:v>
                </c:pt>
                <c:pt idx="2514">
                  <c:v>0.65641601611771561</c:v>
                </c:pt>
                <c:pt idx="2515">
                  <c:v>0.65565990052005418</c:v>
                </c:pt>
                <c:pt idx="2516">
                  <c:v>0.65552207091971282</c:v>
                </c:pt>
                <c:pt idx="2517">
                  <c:v>0.65378764793917377</c:v>
                </c:pt>
                <c:pt idx="2518">
                  <c:v>0.65307178029732771</c:v>
                </c:pt>
                <c:pt idx="2519">
                  <c:v>0.65205713707804314</c:v>
                </c:pt>
                <c:pt idx="2520">
                  <c:v>0.65098984539837357</c:v>
                </c:pt>
                <c:pt idx="2521">
                  <c:v>0.65098010007995466</c:v>
                </c:pt>
                <c:pt idx="2522">
                  <c:v>0.64961007551580741</c:v>
                </c:pt>
                <c:pt idx="2523">
                  <c:v>0.6493199145349331</c:v>
                </c:pt>
                <c:pt idx="2524">
                  <c:v>0.64752772494343691</c:v>
                </c:pt>
                <c:pt idx="2525">
                  <c:v>0.64716108278838969</c:v>
                </c:pt>
                <c:pt idx="2526">
                  <c:v>0.64598974234919249</c:v>
                </c:pt>
                <c:pt idx="2527">
                  <c:v>0.6457414874616656</c:v>
                </c:pt>
                <c:pt idx="2528">
                  <c:v>0.64499905604006802</c:v>
                </c:pt>
                <c:pt idx="2529">
                  <c:v>0.64297748870870397</c:v>
                </c:pt>
                <c:pt idx="2530">
                  <c:v>0.64255616301536234</c:v>
                </c:pt>
                <c:pt idx="2531">
                  <c:v>0.64201862034122315</c:v>
                </c:pt>
                <c:pt idx="2532">
                  <c:v>0.64170508891829781</c:v>
                </c:pt>
                <c:pt idx="2533">
                  <c:v>0.64106746428014083</c:v>
                </c:pt>
                <c:pt idx="2534">
                  <c:v>0.64077596659223235</c:v>
                </c:pt>
                <c:pt idx="2535">
                  <c:v>0.63904024143282512</c:v>
                </c:pt>
                <c:pt idx="2536">
                  <c:v>0.63859134709946797</c:v>
                </c:pt>
                <c:pt idx="2537">
                  <c:v>0.63731488337771569</c:v>
                </c:pt>
                <c:pt idx="2538">
                  <c:v>0.63710128368197128</c:v>
                </c:pt>
                <c:pt idx="2539">
                  <c:v>0.63680408227367158</c:v>
                </c:pt>
                <c:pt idx="2540">
                  <c:v>0.63569691457174093</c:v>
                </c:pt>
                <c:pt idx="2541">
                  <c:v>0.63519289195211448</c:v>
                </c:pt>
                <c:pt idx="2542">
                  <c:v>0.63425467022994819</c:v>
                </c:pt>
                <c:pt idx="2543">
                  <c:v>0.63349214413349186</c:v>
                </c:pt>
                <c:pt idx="2544">
                  <c:v>0.63203579736832571</c:v>
                </c:pt>
                <c:pt idx="2545">
                  <c:v>0.6319114001575632</c:v>
                </c:pt>
                <c:pt idx="2546">
                  <c:v>0.63136497565331318</c:v>
                </c:pt>
                <c:pt idx="2547">
                  <c:v>0.63122911584217145</c:v>
                </c:pt>
                <c:pt idx="2548">
                  <c:v>0.62876737609334432</c:v>
                </c:pt>
                <c:pt idx="2549">
                  <c:v>0.62815153368031762</c:v>
                </c:pt>
                <c:pt idx="2550">
                  <c:v>0.62809603290821436</c:v>
                </c:pt>
                <c:pt idx="2551">
                  <c:v>0.62597699700480136</c:v>
                </c:pt>
                <c:pt idx="2552">
                  <c:v>0.62456290625778466</c:v>
                </c:pt>
                <c:pt idx="2553">
                  <c:v>0.62454919357391436</c:v>
                </c:pt>
                <c:pt idx="2554">
                  <c:v>0.62337306881988541</c:v>
                </c:pt>
                <c:pt idx="2555">
                  <c:v>0.62319744186764192</c:v>
                </c:pt>
                <c:pt idx="2556">
                  <c:v>0.622038550118862</c:v>
                </c:pt>
                <c:pt idx="2557">
                  <c:v>0.62075786511300057</c:v>
                </c:pt>
                <c:pt idx="2558">
                  <c:v>0.62070064521688917</c:v>
                </c:pt>
                <c:pt idx="2559">
                  <c:v>0.62041058365275847</c:v>
                </c:pt>
                <c:pt idx="2560">
                  <c:v>0.61998326447685326</c:v>
                </c:pt>
                <c:pt idx="2561">
                  <c:v>0.61996585067200305</c:v>
                </c:pt>
                <c:pt idx="2562">
                  <c:v>0.61877544225665748</c:v>
                </c:pt>
                <c:pt idx="2563">
                  <c:v>0.61828783483283667</c:v>
                </c:pt>
                <c:pt idx="2564">
                  <c:v>0.61800008655100513</c:v>
                </c:pt>
                <c:pt idx="2565">
                  <c:v>0.61761035441664214</c:v>
                </c:pt>
                <c:pt idx="2566">
                  <c:v>0.61751550531637689</c:v>
                </c:pt>
                <c:pt idx="2567">
                  <c:v>0.61699241271900362</c:v>
                </c:pt>
                <c:pt idx="2568">
                  <c:v>0.61666638061373735</c:v>
                </c:pt>
                <c:pt idx="2569">
                  <c:v>0.61628423544968969</c:v>
                </c:pt>
                <c:pt idx="2570">
                  <c:v>0.61563764187374637</c:v>
                </c:pt>
                <c:pt idx="2571">
                  <c:v>0.61518080015525611</c:v>
                </c:pt>
                <c:pt idx="2572">
                  <c:v>0.61390873595442419</c:v>
                </c:pt>
                <c:pt idx="2573">
                  <c:v>0.6132801142997758</c:v>
                </c:pt>
                <c:pt idx="2574">
                  <c:v>0.6119771424121081</c:v>
                </c:pt>
                <c:pt idx="2575">
                  <c:v>0.61110296137478515</c:v>
                </c:pt>
                <c:pt idx="2576">
                  <c:v>0.61009353795832877</c:v>
                </c:pt>
                <c:pt idx="2577">
                  <c:v>0.60959278423013441</c:v>
                </c:pt>
                <c:pt idx="2578">
                  <c:v>0.60765606789199211</c:v>
                </c:pt>
                <c:pt idx="2579">
                  <c:v>0.60746604866056053</c:v>
                </c:pt>
                <c:pt idx="2580">
                  <c:v>0.6057618150716596</c:v>
                </c:pt>
                <c:pt idx="2581">
                  <c:v>0.60553085955715003</c:v>
                </c:pt>
                <c:pt idx="2582">
                  <c:v>0.60531410870068203</c:v>
                </c:pt>
                <c:pt idx="2583">
                  <c:v>0.60482509714057608</c:v>
                </c:pt>
                <c:pt idx="2584">
                  <c:v>0.60476374385407916</c:v>
                </c:pt>
                <c:pt idx="2585">
                  <c:v>0.60323134314210536</c:v>
                </c:pt>
                <c:pt idx="2586">
                  <c:v>0.60290784273819376</c:v>
                </c:pt>
                <c:pt idx="2587">
                  <c:v>0.60267997802657924</c:v>
                </c:pt>
                <c:pt idx="2588">
                  <c:v>0.60256474498144907</c:v>
                </c:pt>
                <c:pt idx="2589">
                  <c:v>0.60193951056821382</c:v>
                </c:pt>
                <c:pt idx="2590">
                  <c:v>0.60172846470737518</c:v>
                </c:pt>
                <c:pt idx="2591">
                  <c:v>0.59994084438657314</c:v>
                </c:pt>
                <c:pt idx="2592">
                  <c:v>0.59876581410580665</c:v>
                </c:pt>
                <c:pt idx="2593">
                  <c:v>0.59729952333823666</c:v>
                </c:pt>
                <c:pt idx="2594">
                  <c:v>0.59722217148308476</c:v>
                </c:pt>
                <c:pt idx="2595">
                  <c:v>0.5967070703288444</c:v>
                </c:pt>
                <c:pt idx="2596">
                  <c:v>0.59501830227234997</c:v>
                </c:pt>
                <c:pt idx="2597">
                  <c:v>0.5945497199685813</c:v>
                </c:pt>
                <c:pt idx="2598">
                  <c:v>0.59404317580156807</c:v>
                </c:pt>
                <c:pt idx="2599">
                  <c:v>0.59147111674856789</c:v>
                </c:pt>
                <c:pt idx="2600">
                  <c:v>0.59146287582322643</c:v>
                </c:pt>
                <c:pt idx="2601">
                  <c:v>0.58943075623812868</c:v>
                </c:pt>
                <c:pt idx="2602">
                  <c:v>0.58877741578908716</c:v>
                </c:pt>
                <c:pt idx="2603">
                  <c:v>0.58840445103926109</c:v>
                </c:pt>
                <c:pt idx="2604">
                  <c:v>0.58390677402133095</c:v>
                </c:pt>
                <c:pt idx="2605">
                  <c:v>0.5834133400367757</c:v>
                </c:pt>
                <c:pt idx="2606">
                  <c:v>0.58146793941491015</c:v>
                </c:pt>
                <c:pt idx="2607">
                  <c:v>0.58022707306039334</c:v>
                </c:pt>
                <c:pt idx="2608">
                  <c:v>0.57934009692717103</c:v>
                </c:pt>
                <c:pt idx="2609">
                  <c:v>0.57895438080700257</c:v>
                </c:pt>
                <c:pt idx="2610">
                  <c:v>0.57875919640403817</c:v>
                </c:pt>
                <c:pt idx="2611">
                  <c:v>0.57705405809469423</c:v>
                </c:pt>
                <c:pt idx="2612">
                  <c:v>0.57664766010849222</c:v>
                </c:pt>
                <c:pt idx="2613">
                  <c:v>0.57650043762242231</c:v>
                </c:pt>
                <c:pt idx="2614">
                  <c:v>0.57618903035267155</c:v>
                </c:pt>
                <c:pt idx="2615">
                  <c:v>0.57592944535602675</c:v>
                </c:pt>
                <c:pt idx="2616">
                  <c:v>0.57520757740619388</c:v>
                </c:pt>
                <c:pt idx="2617">
                  <c:v>0.57518698586004458</c:v>
                </c:pt>
                <c:pt idx="2618">
                  <c:v>0.5749156050205928</c:v>
                </c:pt>
                <c:pt idx="2619">
                  <c:v>0.57454491116036299</c:v>
                </c:pt>
                <c:pt idx="2620">
                  <c:v>0.57386310616223868</c:v>
                </c:pt>
                <c:pt idx="2621">
                  <c:v>0.57193214463973363</c:v>
                </c:pt>
                <c:pt idx="2622">
                  <c:v>0.57163361539896729</c:v>
                </c:pt>
                <c:pt idx="2623">
                  <c:v>0.57157741179797283</c:v>
                </c:pt>
                <c:pt idx="2624">
                  <c:v>0.57040184826928231</c:v>
                </c:pt>
                <c:pt idx="2625">
                  <c:v>0.56914835002832298</c:v>
                </c:pt>
                <c:pt idx="2626">
                  <c:v>0.5683081738158714</c:v>
                </c:pt>
                <c:pt idx="2627">
                  <c:v>0.56754415430947391</c:v>
                </c:pt>
                <c:pt idx="2628">
                  <c:v>0.56746659125408183</c:v>
                </c:pt>
                <c:pt idx="2629">
                  <c:v>0.56622928925872973</c:v>
                </c:pt>
                <c:pt idx="2630">
                  <c:v>0.56587295937723603</c:v>
                </c:pt>
                <c:pt idx="2631">
                  <c:v>0.56209548511118401</c:v>
                </c:pt>
                <c:pt idx="2632">
                  <c:v>0.56196356058040986</c:v>
                </c:pt>
                <c:pt idx="2633">
                  <c:v>0.56192429010950773</c:v>
                </c:pt>
                <c:pt idx="2634">
                  <c:v>0.56161517550786888</c:v>
                </c:pt>
                <c:pt idx="2635">
                  <c:v>0.55959383517173744</c:v>
                </c:pt>
                <c:pt idx="2636">
                  <c:v>0.55949859134273439</c:v>
                </c:pt>
                <c:pt idx="2637">
                  <c:v>0.55857841389389562</c:v>
                </c:pt>
                <c:pt idx="2638">
                  <c:v>0.55821743688078229</c:v>
                </c:pt>
                <c:pt idx="2639">
                  <c:v>0.55646843206942354</c:v>
                </c:pt>
                <c:pt idx="2640">
                  <c:v>0.55590019197293872</c:v>
                </c:pt>
                <c:pt idx="2641">
                  <c:v>0.55422887001965915</c:v>
                </c:pt>
                <c:pt idx="2642">
                  <c:v>0.55329706474720419</c:v>
                </c:pt>
                <c:pt idx="2643">
                  <c:v>0.55277576501360348</c:v>
                </c:pt>
                <c:pt idx="2644">
                  <c:v>0.55233164636530929</c:v>
                </c:pt>
                <c:pt idx="2645">
                  <c:v>0.55160210065415993</c:v>
                </c:pt>
                <c:pt idx="2646">
                  <c:v>0.5511845560394224</c:v>
                </c:pt>
                <c:pt idx="2647">
                  <c:v>0.54893510700431514</c:v>
                </c:pt>
                <c:pt idx="2648">
                  <c:v>0.5484311500471124</c:v>
                </c:pt>
                <c:pt idx="2649">
                  <c:v>0.54773710422128119</c:v>
                </c:pt>
                <c:pt idx="2650">
                  <c:v>0.54747358031210491</c:v>
                </c:pt>
                <c:pt idx="2651">
                  <c:v>0.5466479373748272</c:v>
                </c:pt>
                <c:pt idx="2652">
                  <c:v>0.5460177794710378</c:v>
                </c:pt>
                <c:pt idx="2653">
                  <c:v>0.54537125136400499</c:v>
                </c:pt>
                <c:pt idx="2654">
                  <c:v>0.54527008295280988</c:v>
                </c:pt>
                <c:pt idx="2655">
                  <c:v>0.54526969150259241</c:v>
                </c:pt>
                <c:pt idx="2656">
                  <c:v>0.54447077326496329</c:v>
                </c:pt>
                <c:pt idx="2657">
                  <c:v>0.54392465145565161</c:v>
                </c:pt>
                <c:pt idx="2658">
                  <c:v>0.54369146847660077</c:v>
                </c:pt>
                <c:pt idx="2659">
                  <c:v>0.54199767219494788</c:v>
                </c:pt>
                <c:pt idx="2660">
                  <c:v>0.54145949717278297</c:v>
                </c:pt>
                <c:pt idx="2661">
                  <c:v>0.5412600229923169</c:v>
                </c:pt>
                <c:pt idx="2662">
                  <c:v>0.54101316608394079</c:v>
                </c:pt>
                <c:pt idx="2663">
                  <c:v>0.54076469050331599</c:v>
                </c:pt>
                <c:pt idx="2664">
                  <c:v>0.54002544744082703</c:v>
                </c:pt>
                <c:pt idx="2665">
                  <c:v>0.53906778761385266</c:v>
                </c:pt>
                <c:pt idx="2666">
                  <c:v>0.53895324561585856</c:v>
                </c:pt>
                <c:pt idx="2667">
                  <c:v>0.53804440677327603</c:v>
                </c:pt>
                <c:pt idx="2668">
                  <c:v>0.53706916839996099</c:v>
                </c:pt>
                <c:pt idx="2669">
                  <c:v>0.53621452456235741</c:v>
                </c:pt>
                <c:pt idx="2670">
                  <c:v>0.53601727823630152</c:v>
                </c:pt>
                <c:pt idx="2671">
                  <c:v>0.53557010654161019</c:v>
                </c:pt>
                <c:pt idx="2672">
                  <c:v>0.53537233970967402</c:v>
                </c:pt>
                <c:pt idx="2673">
                  <c:v>0.53396905811533868</c:v>
                </c:pt>
                <c:pt idx="2674">
                  <c:v>0.53245291671967976</c:v>
                </c:pt>
                <c:pt idx="2675">
                  <c:v>0.53203620281367436</c:v>
                </c:pt>
                <c:pt idx="2676">
                  <c:v>0.53195768190320913</c:v>
                </c:pt>
                <c:pt idx="2677">
                  <c:v>0.5302136040763562</c:v>
                </c:pt>
                <c:pt idx="2678">
                  <c:v>0.5292286490071455</c:v>
                </c:pt>
                <c:pt idx="2679">
                  <c:v>0.52779215193173423</c:v>
                </c:pt>
                <c:pt idx="2680">
                  <c:v>0.52628130729757472</c:v>
                </c:pt>
                <c:pt idx="2681">
                  <c:v>0.52450597556566914</c:v>
                </c:pt>
                <c:pt idx="2682">
                  <c:v>0.52404695697485071</c:v>
                </c:pt>
                <c:pt idx="2683">
                  <c:v>0.52313873879488104</c:v>
                </c:pt>
                <c:pt idx="2684">
                  <c:v>0.52257423441655704</c:v>
                </c:pt>
                <c:pt idx="2685">
                  <c:v>0.52174146360238283</c:v>
                </c:pt>
                <c:pt idx="2686">
                  <c:v>0.52159790236482106</c:v>
                </c:pt>
                <c:pt idx="2687">
                  <c:v>0.51882471144637943</c:v>
                </c:pt>
                <c:pt idx="2688">
                  <c:v>0.51754093934412138</c:v>
                </c:pt>
                <c:pt idx="2689">
                  <c:v>0.51673830767734152</c:v>
                </c:pt>
                <c:pt idx="2690">
                  <c:v>0.51671803325646837</c:v>
                </c:pt>
                <c:pt idx="2691">
                  <c:v>0.51632512850270684</c:v>
                </c:pt>
                <c:pt idx="2692">
                  <c:v>0.51483535481455101</c:v>
                </c:pt>
                <c:pt idx="2693">
                  <c:v>0.51433981337952339</c:v>
                </c:pt>
                <c:pt idx="2694">
                  <c:v>0.51414538608572857</c:v>
                </c:pt>
                <c:pt idx="2695">
                  <c:v>0.51351339644444471</c:v>
                </c:pt>
                <c:pt idx="2696">
                  <c:v>0.5121320943587474</c:v>
                </c:pt>
                <c:pt idx="2697">
                  <c:v>0.51046586771687952</c:v>
                </c:pt>
                <c:pt idx="2698">
                  <c:v>0.51018439485743339</c:v>
                </c:pt>
                <c:pt idx="2699">
                  <c:v>0.50988579674903023</c:v>
                </c:pt>
                <c:pt idx="2700">
                  <c:v>0.50815261402368639</c:v>
                </c:pt>
                <c:pt idx="2701">
                  <c:v>0.50730982017336546</c:v>
                </c:pt>
                <c:pt idx="2702">
                  <c:v>0.50497530071026864</c:v>
                </c:pt>
                <c:pt idx="2703">
                  <c:v>0.50337773159702581</c:v>
                </c:pt>
                <c:pt idx="2704">
                  <c:v>0.50304169721363856</c:v>
                </c:pt>
                <c:pt idx="2705">
                  <c:v>0.50269558314100571</c:v>
                </c:pt>
                <c:pt idx="2706">
                  <c:v>0.50225249855594067</c:v>
                </c:pt>
                <c:pt idx="2707">
                  <c:v>0.50102053880391229</c:v>
                </c:pt>
                <c:pt idx="2708">
                  <c:v>0.50046720683589152</c:v>
                </c:pt>
                <c:pt idx="2709">
                  <c:v>0.49891680677965328</c:v>
                </c:pt>
                <c:pt idx="2710">
                  <c:v>0.4967256850927616</c:v>
                </c:pt>
                <c:pt idx="2711">
                  <c:v>0.49619798532891163</c:v>
                </c:pt>
                <c:pt idx="2712">
                  <c:v>0.49617406730547237</c:v>
                </c:pt>
                <c:pt idx="2713">
                  <c:v>0.49472032331003846</c:v>
                </c:pt>
                <c:pt idx="2714">
                  <c:v>0.49432623763577932</c:v>
                </c:pt>
                <c:pt idx="2715">
                  <c:v>0.49358344527150733</c:v>
                </c:pt>
                <c:pt idx="2716">
                  <c:v>0.4931207069966459</c:v>
                </c:pt>
                <c:pt idx="2717">
                  <c:v>0.49141795486528711</c:v>
                </c:pt>
                <c:pt idx="2718">
                  <c:v>0.49080334544040605</c:v>
                </c:pt>
                <c:pt idx="2719">
                  <c:v>0.4888263852417698</c:v>
                </c:pt>
                <c:pt idx="2720">
                  <c:v>0.48853107928163408</c:v>
                </c:pt>
                <c:pt idx="2721">
                  <c:v>0.48657994326430931</c:v>
                </c:pt>
                <c:pt idx="2722">
                  <c:v>0.48600343014667552</c:v>
                </c:pt>
                <c:pt idx="2723">
                  <c:v>0.48597362337452749</c:v>
                </c:pt>
                <c:pt idx="2724">
                  <c:v>0.48565543207577111</c:v>
                </c:pt>
                <c:pt idx="2725">
                  <c:v>0.4848091105287593</c:v>
                </c:pt>
                <c:pt idx="2726">
                  <c:v>0.48406454793951043</c:v>
                </c:pt>
                <c:pt idx="2727">
                  <c:v>0.48092074721440059</c:v>
                </c:pt>
                <c:pt idx="2728">
                  <c:v>0.48066235967801751</c:v>
                </c:pt>
                <c:pt idx="2729">
                  <c:v>0.48024103052107547</c:v>
                </c:pt>
                <c:pt idx="2730">
                  <c:v>0.47902740284357676</c:v>
                </c:pt>
                <c:pt idx="2731">
                  <c:v>0.47671347860793856</c:v>
                </c:pt>
                <c:pt idx="2732">
                  <c:v>0.47528633928143449</c:v>
                </c:pt>
                <c:pt idx="2733">
                  <c:v>0.47368447007914738</c:v>
                </c:pt>
                <c:pt idx="2734">
                  <c:v>0.47306674381962155</c:v>
                </c:pt>
                <c:pt idx="2735">
                  <c:v>0.47246819215542524</c:v>
                </c:pt>
                <c:pt idx="2736">
                  <c:v>0.47224930444540125</c:v>
                </c:pt>
                <c:pt idx="2737">
                  <c:v>0.47038801887070536</c:v>
                </c:pt>
                <c:pt idx="2738">
                  <c:v>0.4701400188302915</c:v>
                </c:pt>
                <c:pt idx="2739">
                  <c:v>0.46857449919512978</c:v>
                </c:pt>
                <c:pt idx="2740">
                  <c:v>0.46720979623809966</c:v>
                </c:pt>
                <c:pt idx="2741">
                  <c:v>0.46635138243976415</c:v>
                </c:pt>
                <c:pt idx="2742">
                  <c:v>0.46439279983526577</c:v>
                </c:pt>
                <c:pt idx="2743">
                  <c:v>0.46225835771320639</c:v>
                </c:pt>
                <c:pt idx="2744">
                  <c:v>0.46179315002299653</c:v>
                </c:pt>
                <c:pt idx="2745">
                  <c:v>0.46159124767622089</c:v>
                </c:pt>
                <c:pt idx="2746">
                  <c:v>0.45888294646669975</c:v>
                </c:pt>
                <c:pt idx="2747">
                  <c:v>0.45804803209499811</c:v>
                </c:pt>
                <c:pt idx="2748">
                  <c:v>0.45794091326515385</c:v>
                </c:pt>
                <c:pt idx="2749">
                  <c:v>0.45722520402025485</c:v>
                </c:pt>
                <c:pt idx="2750">
                  <c:v>0.45696922409502372</c:v>
                </c:pt>
                <c:pt idx="2751">
                  <c:v>0.45601780224929411</c:v>
                </c:pt>
                <c:pt idx="2752">
                  <c:v>0.45315442826227242</c:v>
                </c:pt>
                <c:pt idx="2753">
                  <c:v>0.45270582131186121</c:v>
                </c:pt>
                <c:pt idx="2754">
                  <c:v>0.45121298206253724</c:v>
                </c:pt>
                <c:pt idx="2755">
                  <c:v>0.45063924338050237</c:v>
                </c:pt>
                <c:pt idx="2756">
                  <c:v>0.44797475437075734</c:v>
                </c:pt>
                <c:pt idx="2757">
                  <c:v>0.44792543139240731</c:v>
                </c:pt>
                <c:pt idx="2758">
                  <c:v>0.44753739039405299</c:v>
                </c:pt>
                <c:pt idx="2759">
                  <c:v>0.44632707523634974</c:v>
                </c:pt>
                <c:pt idx="2760">
                  <c:v>0.44595533567311918</c:v>
                </c:pt>
                <c:pt idx="2761">
                  <c:v>0.44526055877079845</c:v>
                </c:pt>
                <c:pt idx="2762">
                  <c:v>0.44479506885276943</c:v>
                </c:pt>
                <c:pt idx="2763">
                  <c:v>0.44458826034430476</c:v>
                </c:pt>
                <c:pt idx="2764">
                  <c:v>0.44446157238898937</c:v>
                </c:pt>
                <c:pt idx="2765">
                  <c:v>0.44422598666629087</c:v>
                </c:pt>
                <c:pt idx="2766">
                  <c:v>0.44229524703968331</c:v>
                </c:pt>
                <c:pt idx="2767">
                  <c:v>0.44227880480722231</c:v>
                </c:pt>
                <c:pt idx="2768">
                  <c:v>0.43980201324899465</c:v>
                </c:pt>
                <c:pt idx="2769">
                  <c:v>0.43632882540049461</c:v>
                </c:pt>
                <c:pt idx="2770">
                  <c:v>0.43611411714499315</c:v>
                </c:pt>
                <c:pt idx="2771">
                  <c:v>0.435980189344855</c:v>
                </c:pt>
                <c:pt idx="2772">
                  <c:v>0.43491904389662606</c:v>
                </c:pt>
                <c:pt idx="2773">
                  <c:v>0.43468461224813582</c:v>
                </c:pt>
                <c:pt idx="2774">
                  <c:v>0.43078565211615133</c:v>
                </c:pt>
                <c:pt idx="2775">
                  <c:v>0.42752717078683611</c:v>
                </c:pt>
                <c:pt idx="2776">
                  <c:v>0.42671393913889982</c:v>
                </c:pt>
                <c:pt idx="2777">
                  <c:v>0.42489342428901455</c:v>
                </c:pt>
                <c:pt idx="2778">
                  <c:v>0.42460369573986878</c:v>
                </c:pt>
                <c:pt idx="2779">
                  <c:v>0.42235973098383767</c:v>
                </c:pt>
                <c:pt idx="2780">
                  <c:v>0.42200850734306466</c:v>
                </c:pt>
                <c:pt idx="2781">
                  <c:v>0.41841605394463144</c:v>
                </c:pt>
                <c:pt idx="2782">
                  <c:v>0.41511840632684743</c:v>
                </c:pt>
                <c:pt idx="2783">
                  <c:v>0.41402937714718679</c:v>
                </c:pt>
                <c:pt idx="2784">
                  <c:v>0.41244056619539066</c:v>
                </c:pt>
                <c:pt idx="2785">
                  <c:v>0.41189813620332522</c:v>
                </c:pt>
                <c:pt idx="2786">
                  <c:v>0.40833062166327261</c:v>
                </c:pt>
                <c:pt idx="2787">
                  <c:v>0.40537984313983183</c:v>
                </c:pt>
                <c:pt idx="2788">
                  <c:v>0.40244640914604307</c:v>
                </c:pt>
                <c:pt idx="2789">
                  <c:v>0.40139260597524895</c:v>
                </c:pt>
                <c:pt idx="2790">
                  <c:v>0.4011220856091563</c:v>
                </c:pt>
                <c:pt idx="2791">
                  <c:v>0.39969468388748541</c:v>
                </c:pt>
                <c:pt idx="2792">
                  <c:v>0.3959398904363915</c:v>
                </c:pt>
                <c:pt idx="2793">
                  <c:v>0.39471524123594875</c:v>
                </c:pt>
                <c:pt idx="2794">
                  <c:v>0.39443484246490157</c:v>
                </c:pt>
                <c:pt idx="2795">
                  <c:v>0.39395367513125951</c:v>
                </c:pt>
                <c:pt idx="2796">
                  <c:v>0.39204528607593847</c:v>
                </c:pt>
                <c:pt idx="2797">
                  <c:v>0.39195168009787806</c:v>
                </c:pt>
                <c:pt idx="2798">
                  <c:v>0.39173904395706943</c:v>
                </c:pt>
                <c:pt idx="2799">
                  <c:v>0.38396778669298004</c:v>
                </c:pt>
                <c:pt idx="2800">
                  <c:v>0.38229322664690357</c:v>
                </c:pt>
                <c:pt idx="2801">
                  <c:v>0.37967013750039824</c:v>
                </c:pt>
                <c:pt idx="2802">
                  <c:v>0.37876769285700373</c:v>
                </c:pt>
                <c:pt idx="2803">
                  <c:v>0.3780896804915681</c:v>
                </c:pt>
                <c:pt idx="2804">
                  <c:v>0.37319385724507709</c:v>
                </c:pt>
                <c:pt idx="2805">
                  <c:v>0.37283659380669387</c:v>
                </c:pt>
                <c:pt idx="2806">
                  <c:v>0.3712880862595293</c:v>
                </c:pt>
                <c:pt idx="2807">
                  <c:v>0.37059348452245922</c:v>
                </c:pt>
                <c:pt idx="2808">
                  <c:v>0.36760821035042018</c:v>
                </c:pt>
                <c:pt idx="2809">
                  <c:v>0.36668219321773649</c:v>
                </c:pt>
                <c:pt idx="2810">
                  <c:v>0.36584605771676521</c:v>
                </c:pt>
                <c:pt idx="2811">
                  <c:v>0.36320573562363517</c:v>
                </c:pt>
                <c:pt idx="2812">
                  <c:v>0.36073155664156448</c:v>
                </c:pt>
                <c:pt idx="2813">
                  <c:v>0.35704727617989868</c:v>
                </c:pt>
                <c:pt idx="2814">
                  <c:v>0.35314929128864658</c:v>
                </c:pt>
                <c:pt idx="2815">
                  <c:v>0.35209308815409612</c:v>
                </c:pt>
                <c:pt idx="2816">
                  <c:v>0.35191824753290107</c:v>
                </c:pt>
                <c:pt idx="2817">
                  <c:v>0.35144102695055796</c:v>
                </c:pt>
                <c:pt idx="2818">
                  <c:v>0.35036692556635107</c:v>
                </c:pt>
                <c:pt idx="2819">
                  <c:v>0.34884198697700936</c:v>
                </c:pt>
                <c:pt idx="2820">
                  <c:v>0.34595027332695816</c:v>
                </c:pt>
                <c:pt idx="2821">
                  <c:v>0.344724342725377</c:v>
                </c:pt>
                <c:pt idx="2822">
                  <c:v>0.3430865068990161</c:v>
                </c:pt>
                <c:pt idx="2823">
                  <c:v>0.34173499168502819</c:v>
                </c:pt>
                <c:pt idx="2824">
                  <c:v>0.34120002523367532</c:v>
                </c:pt>
                <c:pt idx="2825">
                  <c:v>0.34087258005128745</c:v>
                </c:pt>
                <c:pt idx="2826">
                  <c:v>0.34067018902291279</c:v>
                </c:pt>
                <c:pt idx="2827">
                  <c:v>0.3393871092853461</c:v>
                </c:pt>
                <c:pt idx="2828">
                  <c:v>0.33714048232899035</c:v>
                </c:pt>
                <c:pt idx="2829">
                  <c:v>0.33393696325890937</c:v>
                </c:pt>
                <c:pt idx="2830">
                  <c:v>0.32908581071503901</c:v>
                </c:pt>
                <c:pt idx="2831">
                  <c:v>0.32868880645105741</c:v>
                </c:pt>
                <c:pt idx="2832">
                  <c:v>0.32570541625079019</c:v>
                </c:pt>
                <c:pt idx="2833">
                  <c:v>0.32236785323611949</c:v>
                </c:pt>
                <c:pt idx="2834">
                  <c:v>0.32083625948336475</c:v>
                </c:pt>
                <c:pt idx="2835">
                  <c:v>0.31877715986860738</c:v>
                </c:pt>
                <c:pt idx="2836">
                  <c:v>0.31663979128776659</c:v>
                </c:pt>
                <c:pt idx="2837">
                  <c:v>0.31617544557412908</c:v>
                </c:pt>
                <c:pt idx="2838">
                  <c:v>0.31336242039860651</c:v>
                </c:pt>
                <c:pt idx="2839">
                  <c:v>0.31003700639691367</c:v>
                </c:pt>
                <c:pt idx="2840">
                  <c:v>0.30695167769586873</c:v>
                </c:pt>
                <c:pt idx="2841">
                  <c:v>0.30597507646449856</c:v>
                </c:pt>
                <c:pt idx="2842">
                  <c:v>0.30595623389696136</c:v>
                </c:pt>
                <c:pt idx="2843">
                  <c:v>0.30295021889565138</c:v>
                </c:pt>
                <c:pt idx="2844">
                  <c:v>0.29635142373276857</c:v>
                </c:pt>
                <c:pt idx="2845">
                  <c:v>0.29428795309767486</c:v>
                </c:pt>
                <c:pt idx="2846">
                  <c:v>0.29245635318274993</c:v>
                </c:pt>
                <c:pt idx="2847">
                  <c:v>0.29235547833882697</c:v>
                </c:pt>
                <c:pt idx="2848">
                  <c:v>0.29165597904668894</c:v>
                </c:pt>
                <c:pt idx="2849">
                  <c:v>0.29036249416382082</c:v>
                </c:pt>
                <c:pt idx="2850">
                  <c:v>0.28772587073855321</c:v>
                </c:pt>
                <c:pt idx="2851">
                  <c:v>0.28529329030058942</c:v>
                </c:pt>
                <c:pt idx="2852">
                  <c:v>0.28334152170591476</c:v>
                </c:pt>
                <c:pt idx="2853">
                  <c:v>0.28166648073279932</c:v>
                </c:pt>
                <c:pt idx="2854">
                  <c:v>0.27955231282177651</c:v>
                </c:pt>
                <c:pt idx="2855">
                  <c:v>0.27575551607318771</c:v>
                </c:pt>
                <c:pt idx="2856">
                  <c:v>0.26066326728190536</c:v>
                </c:pt>
                <c:pt idx="2857">
                  <c:v>0.25851003384107646</c:v>
                </c:pt>
                <c:pt idx="2858">
                  <c:v>0.25785401248165335</c:v>
                </c:pt>
                <c:pt idx="2859">
                  <c:v>0.25543671550298941</c:v>
                </c:pt>
                <c:pt idx="2860">
                  <c:v>0.25350227403942421</c:v>
                </c:pt>
                <c:pt idx="2861">
                  <c:v>0.25191346653982538</c:v>
                </c:pt>
                <c:pt idx="2862">
                  <c:v>0.24757496735770734</c:v>
                </c:pt>
                <c:pt idx="2863">
                  <c:v>0.24176586164861225</c:v>
                </c:pt>
                <c:pt idx="2864">
                  <c:v>0.24152554965177692</c:v>
                </c:pt>
                <c:pt idx="2865">
                  <c:v>0.2414101208863775</c:v>
                </c:pt>
                <c:pt idx="2866">
                  <c:v>0.23992972349293726</c:v>
                </c:pt>
                <c:pt idx="2867">
                  <c:v>0.2351288571523269</c:v>
                </c:pt>
                <c:pt idx="2868">
                  <c:v>0.23507376827726092</c:v>
                </c:pt>
                <c:pt idx="2869">
                  <c:v>0.23305781821252755</c:v>
                </c:pt>
                <c:pt idx="2870">
                  <c:v>0.23203375617823072</c:v>
                </c:pt>
                <c:pt idx="2871">
                  <c:v>0.2317657981260775</c:v>
                </c:pt>
                <c:pt idx="2872">
                  <c:v>0.2306994047788663</c:v>
                </c:pt>
                <c:pt idx="2873">
                  <c:v>0.23032218259377416</c:v>
                </c:pt>
                <c:pt idx="2874">
                  <c:v>0.22929449608797023</c:v>
                </c:pt>
                <c:pt idx="2875">
                  <c:v>0.2271594664284016</c:v>
                </c:pt>
                <c:pt idx="2876">
                  <c:v>0.22709185942496107</c:v>
                </c:pt>
                <c:pt idx="2877">
                  <c:v>0.22617522564903977</c:v>
                </c:pt>
                <c:pt idx="2878">
                  <c:v>0.22585817469155176</c:v>
                </c:pt>
                <c:pt idx="2879">
                  <c:v>0.22579126602276822</c:v>
                </c:pt>
                <c:pt idx="2880">
                  <c:v>0.22442642745544283</c:v>
                </c:pt>
                <c:pt idx="2881">
                  <c:v>0.22185164188427065</c:v>
                </c:pt>
                <c:pt idx="2882">
                  <c:v>0.22162114065554134</c:v>
                </c:pt>
                <c:pt idx="2883">
                  <c:v>0.21821564063431767</c:v>
                </c:pt>
                <c:pt idx="2884">
                  <c:v>0.2176284130657071</c:v>
                </c:pt>
                <c:pt idx="2885">
                  <c:v>0.21491003622005034</c:v>
                </c:pt>
                <c:pt idx="2886">
                  <c:v>0.21249310377394992</c:v>
                </c:pt>
                <c:pt idx="2887">
                  <c:v>0.21015153291687091</c:v>
                </c:pt>
                <c:pt idx="2888">
                  <c:v>0.20984007818553699</c:v>
                </c:pt>
                <c:pt idx="2889">
                  <c:v>0.20858110880423192</c:v>
                </c:pt>
                <c:pt idx="2890">
                  <c:v>0.20691485301958845</c:v>
                </c:pt>
                <c:pt idx="2891">
                  <c:v>0.20040372302669254</c:v>
                </c:pt>
                <c:pt idx="2892">
                  <c:v>0.19998162730304245</c:v>
                </c:pt>
                <c:pt idx="2893">
                  <c:v>0.19941921785109162</c:v>
                </c:pt>
                <c:pt idx="2894">
                  <c:v>0.19842340436846131</c:v>
                </c:pt>
                <c:pt idx="2895">
                  <c:v>0.19820149514002247</c:v>
                </c:pt>
                <c:pt idx="2896">
                  <c:v>0.19639392658077875</c:v>
                </c:pt>
                <c:pt idx="2897">
                  <c:v>0.19487349178060709</c:v>
                </c:pt>
                <c:pt idx="2898">
                  <c:v>0.19463058890455795</c:v>
                </c:pt>
                <c:pt idx="2899">
                  <c:v>0.19403211049577315</c:v>
                </c:pt>
                <c:pt idx="2900">
                  <c:v>0.19153460697065922</c:v>
                </c:pt>
                <c:pt idx="2901">
                  <c:v>0.19134296330064965</c:v>
                </c:pt>
                <c:pt idx="2902">
                  <c:v>0.19122598413266259</c:v>
                </c:pt>
                <c:pt idx="2903">
                  <c:v>0.18792163515723326</c:v>
                </c:pt>
                <c:pt idx="2904">
                  <c:v>0.18630771395383797</c:v>
                </c:pt>
                <c:pt idx="2905">
                  <c:v>0.18540872052667062</c:v>
                </c:pt>
                <c:pt idx="2906">
                  <c:v>0.18383218759445882</c:v>
                </c:pt>
                <c:pt idx="2907">
                  <c:v>0.1833195120226164</c:v>
                </c:pt>
                <c:pt idx="2908">
                  <c:v>0.18248935854188253</c:v>
                </c:pt>
                <c:pt idx="2909">
                  <c:v>0.18129689764301721</c:v>
                </c:pt>
                <c:pt idx="2910">
                  <c:v>0.18019914873456294</c:v>
                </c:pt>
                <c:pt idx="2911">
                  <c:v>0.17836263092622331</c:v>
                </c:pt>
                <c:pt idx="2912">
                  <c:v>0.17793654314676524</c:v>
                </c:pt>
                <c:pt idx="2913">
                  <c:v>0.17742064931293813</c:v>
                </c:pt>
                <c:pt idx="2914">
                  <c:v>0.17637052590347124</c:v>
                </c:pt>
                <c:pt idx="2915">
                  <c:v>0.17477771471118642</c:v>
                </c:pt>
                <c:pt idx="2916">
                  <c:v>0.17444264409171739</c:v>
                </c:pt>
                <c:pt idx="2917">
                  <c:v>0.17430498804352734</c:v>
                </c:pt>
                <c:pt idx="2918">
                  <c:v>0.1713926631244147</c:v>
                </c:pt>
                <c:pt idx="2919">
                  <c:v>0.16923226852148079</c:v>
                </c:pt>
                <c:pt idx="2920">
                  <c:v>0.16686038787984828</c:v>
                </c:pt>
                <c:pt idx="2921">
                  <c:v>0.16435067329352776</c:v>
                </c:pt>
                <c:pt idx="2922">
                  <c:v>0.16375924774607131</c:v>
                </c:pt>
                <c:pt idx="2923">
                  <c:v>0.16328622768315371</c:v>
                </c:pt>
                <c:pt idx="2924">
                  <c:v>0.16311475130903089</c:v>
                </c:pt>
                <c:pt idx="2925">
                  <c:v>0.16097191233499195</c:v>
                </c:pt>
                <c:pt idx="2926">
                  <c:v>0.16046148430927853</c:v>
                </c:pt>
                <c:pt idx="2927">
                  <c:v>0.16003138941679892</c:v>
                </c:pt>
                <c:pt idx="2928">
                  <c:v>0.1593562634451787</c:v>
                </c:pt>
                <c:pt idx="2929">
                  <c:v>0.15877339975024507</c:v>
                </c:pt>
                <c:pt idx="2930">
                  <c:v>0.15765532240560906</c:v>
                </c:pt>
                <c:pt idx="2931">
                  <c:v>0.1571508432820157</c:v>
                </c:pt>
                <c:pt idx="2932">
                  <c:v>0.15646952465115718</c:v>
                </c:pt>
                <c:pt idx="2933">
                  <c:v>0.15643267017795834</c:v>
                </c:pt>
                <c:pt idx="2934">
                  <c:v>0.15472578060700379</c:v>
                </c:pt>
                <c:pt idx="2935">
                  <c:v>0.15087829334946704</c:v>
                </c:pt>
                <c:pt idx="2936">
                  <c:v>0.14964293146566562</c:v>
                </c:pt>
                <c:pt idx="2937">
                  <c:v>0.14892874606440087</c:v>
                </c:pt>
                <c:pt idx="2938">
                  <c:v>0.14755759269730659</c:v>
                </c:pt>
                <c:pt idx="2939">
                  <c:v>0.14286200727973816</c:v>
                </c:pt>
                <c:pt idx="2940">
                  <c:v>0.14281496502492957</c:v>
                </c:pt>
                <c:pt idx="2941">
                  <c:v>0.14216497208243903</c:v>
                </c:pt>
                <c:pt idx="2942">
                  <c:v>0.1419144146530753</c:v>
                </c:pt>
                <c:pt idx="2943">
                  <c:v>0.13382707878638167</c:v>
                </c:pt>
                <c:pt idx="2944">
                  <c:v>0.13253172648303269</c:v>
                </c:pt>
                <c:pt idx="2945">
                  <c:v>0.12601897323038311</c:v>
                </c:pt>
                <c:pt idx="2946">
                  <c:v>0.12572687962484091</c:v>
                </c:pt>
                <c:pt idx="2947">
                  <c:v>0.1239168335578797</c:v>
                </c:pt>
                <c:pt idx="2948">
                  <c:v>0.12283467741851192</c:v>
                </c:pt>
                <c:pt idx="2949">
                  <c:v>0.12185304927872696</c:v>
                </c:pt>
                <c:pt idx="2950">
                  <c:v>0.12063996935386014</c:v>
                </c:pt>
                <c:pt idx="2951">
                  <c:v>0.12012734107512908</c:v>
                </c:pt>
                <c:pt idx="2952">
                  <c:v>0.11859707018232016</c:v>
                </c:pt>
                <c:pt idx="2953">
                  <c:v>0.11831633630952146</c:v>
                </c:pt>
                <c:pt idx="2954">
                  <c:v>0.11638726834085604</c:v>
                </c:pt>
                <c:pt idx="2955">
                  <c:v>0.11356195653815408</c:v>
                </c:pt>
                <c:pt idx="2956">
                  <c:v>0.11293770966404379</c:v>
                </c:pt>
                <c:pt idx="2957">
                  <c:v>0.11242964217980633</c:v>
                </c:pt>
                <c:pt idx="2958">
                  <c:v>0.11049315890570729</c:v>
                </c:pt>
                <c:pt idx="2959">
                  <c:v>0.11024212431532658</c:v>
                </c:pt>
                <c:pt idx="2960">
                  <c:v>0.10952628456336744</c:v>
                </c:pt>
                <c:pt idx="2961">
                  <c:v>0.10463588715338169</c:v>
                </c:pt>
                <c:pt idx="2962">
                  <c:v>0.10308913741145453</c:v>
                </c:pt>
                <c:pt idx="2963">
                  <c:v>0.10275375239834837</c:v>
                </c:pt>
                <c:pt idx="2964">
                  <c:v>0.10191967791408833</c:v>
                </c:pt>
                <c:pt idx="2965">
                  <c:v>0.10091107368556834</c:v>
                </c:pt>
                <c:pt idx="2966">
                  <c:v>9.7353208802096053E-2</c:v>
                </c:pt>
                <c:pt idx="2967">
                  <c:v>9.731409590857612E-2</c:v>
                </c:pt>
                <c:pt idx="2968">
                  <c:v>9.6090222210212739E-2</c:v>
                </c:pt>
                <c:pt idx="2969">
                  <c:v>9.5167123582902913E-2</c:v>
                </c:pt>
                <c:pt idx="2970">
                  <c:v>9.480667885678784E-2</c:v>
                </c:pt>
                <c:pt idx="2971">
                  <c:v>9.4505034444712324E-2</c:v>
                </c:pt>
                <c:pt idx="2972">
                  <c:v>9.3184492493830887E-2</c:v>
                </c:pt>
                <c:pt idx="2973">
                  <c:v>9.3131970899575409E-2</c:v>
                </c:pt>
                <c:pt idx="2974">
                  <c:v>9.3036215689684773E-2</c:v>
                </c:pt>
                <c:pt idx="2975">
                  <c:v>9.1253792966901254E-2</c:v>
                </c:pt>
                <c:pt idx="2976">
                  <c:v>9.1253567971940674E-2</c:v>
                </c:pt>
                <c:pt idx="2977">
                  <c:v>9.1122057829175721E-2</c:v>
                </c:pt>
                <c:pt idx="2978">
                  <c:v>9.0374642959065526E-2</c:v>
                </c:pt>
                <c:pt idx="2979">
                  <c:v>8.9973596147297205E-2</c:v>
                </c:pt>
                <c:pt idx="2980">
                  <c:v>8.8848108526273201E-2</c:v>
                </c:pt>
                <c:pt idx="2981">
                  <c:v>8.7127601468947519E-2</c:v>
                </c:pt>
                <c:pt idx="2982">
                  <c:v>8.5758872375878439E-2</c:v>
                </c:pt>
                <c:pt idx="2983">
                  <c:v>8.5415207425741435E-2</c:v>
                </c:pt>
                <c:pt idx="2984">
                  <c:v>8.5136326276898017E-2</c:v>
                </c:pt>
                <c:pt idx="2985">
                  <c:v>8.5042688681036732E-2</c:v>
                </c:pt>
                <c:pt idx="2986">
                  <c:v>8.3785040099385547E-2</c:v>
                </c:pt>
                <c:pt idx="2987">
                  <c:v>8.171297339359615E-2</c:v>
                </c:pt>
                <c:pt idx="2988">
                  <c:v>7.7516566642794091E-2</c:v>
                </c:pt>
                <c:pt idx="2989">
                  <c:v>7.6174665129724192E-2</c:v>
                </c:pt>
                <c:pt idx="2990">
                  <c:v>7.5833996967346926E-2</c:v>
                </c:pt>
                <c:pt idx="2991">
                  <c:v>7.5299775556999612E-2</c:v>
                </c:pt>
                <c:pt idx="2992">
                  <c:v>7.4260840477220993E-2</c:v>
                </c:pt>
                <c:pt idx="2993">
                  <c:v>7.2585077271830833E-2</c:v>
                </c:pt>
                <c:pt idx="2994">
                  <c:v>7.2361777168428773E-2</c:v>
                </c:pt>
                <c:pt idx="2995">
                  <c:v>7.2351655354152278E-2</c:v>
                </c:pt>
                <c:pt idx="2996">
                  <c:v>7.2147016406272566E-2</c:v>
                </c:pt>
                <c:pt idx="2997">
                  <c:v>7.10525113144444E-2</c:v>
                </c:pt>
                <c:pt idx="2998">
                  <c:v>7.0009690431307378E-2</c:v>
                </c:pt>
                <c:pt idx="2999">
                  <c:v>6.9560115024412811E-2</c:v>
                </c:pt>
                <c:pt idx="3000">
                  <c:v>6.9002616172972889E-2</c:v>
                </c:pt>
                <c:pt idx="3001">
                  <c:v>6.8570564309093543E-2</c:v>
                </c:pt>
                <c:pt idx="3002">
                  <c:v>6.7383535415158291E-2</c:v>
                </c:pt>
                <c:pt idx="3003">
                  <c:v>6.7237169384110271E-2</c:v>
                </c:pt>
                <c:pt idx="3004">
                  <c:v>6.7184075553194389E-2</c:v>
                </c:pt>
                <c:pt idx="3005">
                  <c:v>6.5498880819779629E-2</c:v>
                </c:pt>
                <c:pt idx="3006">
                  <c:v>6.5315663285513414E-2</c:v>
                </c:pt>
                <c:pt idx="3007">
                  <c:v>6.4968233863046884E-2</c:v>
                </c:pt>
                <c:pt idx="3008">
                  <c:v>6.4833698995334504E-2</c:v>
                </c:pt>
                <c:pt idx="3009">
                  <c:v>6.2763428691645445E-2</c:v>
                </c:pt>
                <c:pt idx="3010">
                  <c:v>6.201511562671911E-2</c:v>
                </c:pt>
                <c:pt idx="3011">
                  <c:v>6.1576982267607022E-2</c:v>
                </c:pt>
                <c:pt idx="3012">
                  <c:v>6.146350477787392E-2</c:v>
                </c:pt>
                <c:pt idx="3013">
                  <c:v>6.101326694761465E-2</c:v>
                </c:pt>
                <c:pt idx="3014">
                  <c:v>6.0419033921598961E-2</c:v>
                </c:pt>
                <c:pt idx="3015">
                  <c:v>5.9490316816878754E-2</c:v>
                </c:pt>
                <c:pt idx="3016">
                  <c:v>5.8268603508720596E-2</c:v>
                </c:pt>
                <c:pt idx="3017">
                  <c:v>5.8177855028693395E-2</c:v>
                </c:pt>
                <c:pt idx="3018">
                  <c:v>5.7379342037067085E-2</c:v>
                </c:pt>
                <c:pt idx="3019">
                  <c:v>5.7307110923961166E-2</c:v>
                </c:pt>
                <c:pt idx="3020">
                  <c:v>5.7137206181548647E-2</c:v>
                </c:pt>
                <c:pt idx="3021">
                  <c:v>5.6796684260440357E-2</c:v>
                </c:pt>
                <c:pt idx="3022">
                  <c:v>5.5965190022501624E-2</c:v>
                </c:pt>
                <c:pt idx="3023">
                  <c:v>5.5419834810809053E-2</c:v>
                </c:pt>
                <c:pt idx="3024">
                  <c:v>5.4737056392341853E-2</c:v>
                </c:pt>
                <c:pt idx="3025">
                  <c:v>5.4131922912488951E-2</c:v>
                </c:pt>
                <c:pt idx="3026">
                  <c:v>5.3947345950756516E-2</c:v>
                </c:pt>
                <c:pt idx="3027">
                  <c:v>5.3845573988471097E-2</c:v>
                </c:pt>
                <c:pt idx="3028">
                  <c:v>5.3435013076306222E-2</c:v>
                </c:pt>
                <c:pt idx="3029">
                  <c:v>5.3270038563114561E-2</c:v>
                </c:pt>
                <c:pt idx="3030">
                  <c:v>5.2091160455612975E-2</c:v>
                </c:pt>
                <c:pt idx="3031">
                  <c:v>5.1961558611923371E-2</c:v>
                </c:pt>
                <c:pt idx="3032">
                  <c:v>5.1802585827547119E-2</c:v>
                </c:pt>
                <c:pt idx="3033">
                  <c:v>5.1461928966765165E-2</c:v>
                </c:pt>
                <c:pt idx="3034">
                  <c:v>5.0011127558429118E-2</c:v>
                </c:pt>
                <c:pt idx="3035">
                  <c:v>4.9033079230910132E-2</c:v>
                </c:pt>
                <c:pt idx="3036">
                  <c:v>4.9004183036472852E-2</c:v>
                </c:pt>
                <c:pt idx="3037">
                  <c:v>4.8508907279923866E-2</c:v>
                </c:pt>
                <c:pt idx="3038">
                  <c:v>4.8083607449552555E-2</c:v>
                </c:pt>
                <c:pt idx="3039">
                  <c:v>4.7673136813877685E-2</c:v>
                </c:pt>
                <c:pt idx="3040">
                  <c:v>4.7517667627762439E-2</c:v>
                </c:pt>
                <c:pt idx="3041">
                  <c:v>4.6598459081162419E-2</c:v>
                </c:pt>
                <c:pt idx="3042">
                  <c:v>4.6316486511432539E-2</c:v>
                </c:pt>
                <c:pt idx="3043">
                  <c:v>4.6232784454106855E-2</c:v>
                </c:pt>
                <c:pt idx="3044">
                  <c:v>4.607809888414377E-2</c:v>
                </c:pt>
                <c:pt idx="3045">
                  <c:v>4.5622845784422911E-2</c:v>
                </c:pt>
                <c:pt idx="3046">
                  <c:v>4.5567727105124259E-2</c:v>
                </c:pt>
                <c:pt idx="3047">
                  <c:v>4.5548187948139467E-2</c:v>
                </c:pt>
                <c:pt idx="3048">
                  <c:v>4.5318496720881701E-2</c:v>
                </c:pt>
                <c:pt idx="3049">
                  <c:v>4.428248578149388E-2</c:v>
                </c:pt>
                <c:pt idx="3050">
                  <c:v>4.3372225624807963E-2</c:v>
                </c:pt>
                <c:pt idx="3051">
                  <c:v>4.3176673795705611E-2</c:v>
                </c:pt>
                <c:pt idx="3052">
                  <c:v>4.3020809721188026E-2</c:v>
                </c:pt>
                <c:pt idx="3053">
                  <c:v>4.2816866270113066E-2</c:v>
                </c:pt>
                <c:pt idx="3054">
                  <c:v>4.259652242084478E-2</c:v>
                </c:pt>
                <c:pt idx="3055">
                  <c:v>4.2571813550755608E-2</c:v>
                </c:pt>
                <c:pt idx="3056">
                  <c:v>4.2514572819345064E-2</c:v>
                </c:pt>
                <c:pt idx="3057">
                  <c:v>4.2457522232425965E-2</c:v>
                </c:pt>
                <c:pt idx="3058">
                  <c:v>4.145189523800024E-2</c:v>
                </c:pt>
                <c:pt idx="3059">
                  <c:v>3.9534520792827717E-2</c:v>
                </c:pt>
                <c:pt idx="3060">
                  <c:v>3.9233558695573489E-2</c:v>
                </c:pt>
                <c:pt idx="3061">
                  <c:v>3.8684937673433464E-2</c:v>
                </c:pt>
                <c:pt idx="3062">
                  <c:v>3.8680125524006237E-2</c:v>
                </c:pt>
                <c:pt idx="3063">
                  <c:v>3.8266883006490386E-2</c:v>
                </c:pt>
                <c:pt idx="3064">
                  <c:v>3.8201017382675798E-2</c:v>
                </c:pt>
                <c:pt idx="3065">
                  <c:v>3.781382394252069E-2</c:v>
                </c:pt>
                <c:pt idx="3066">
                  <c:v>3.7404960839712453E-2</c:v>
                </c:pt>
                <c:pt idx="3067">
                  <c:v>3.708443067616627E-2</c:v>
                </c:pt>
                <c:pt idx="3068">
                  <c:v>3.6970000635514512E-2</c:v>
                </c:pt>
                <c:pt idx="3069">
                  <c:v>3.6510467137373985E-2</c:v>
                </c:pt>
                <c:pt idx="3070">
                  <c:v>3.5962291901121692E-2</c:v>
                </c:pt>
                <c:pt idx="3071">
                  <c:v>3.5862167082884727E-2</c:v>
                </c:pt>
                <c:pt idx="3072">
                  <c:v>3.5502185591262329E-2</c:v>
                </c:pt>
                <c:pt idx="3073">
                  <c:v>3.5216552034801708E-2</c:v>
                </c:pt>
                <c:pt idx="3074">
                  <c:v>3.4845121881843209E-2</c:v>
                </c:pt>
                <c:pt idx="3075">
                  <c:v>3.4463314559296465E-2</c:v>
                </c:pt>
                <c:pt idx="3076">
                  <c:v>3.4383842718015471E-2</c:v>
                </c:pt>
                <c:pt idx="3077">
                  <c:v>3.396296210715867E-2</c:v>
                </c:pt>
                <c:pt idx="3078">
                  <c:v>3.3929749640380501E-2</c:v>
                </c:pt>
                <c:pt idx="3079">
                  <c:v>3.373919175136357E-2</c:v>
                </c:pt>
                <c:pt idx="3080">
                  <c:v>3.3304387825543388E-2</c:v>
                </c:pt>
                <c:pt idx="3081">
                  <c:v>3.3013828693314373E-2</c:v>
                </c:pt>
                <c:pt idx="3082">
                  <c:v>3.2974156190180737E-2</c:v>
                </c:pt>
                <c:pt idx="3083">
                  <c:v>3.2916520165821347E-2</c:v>
                </c:pt>
                <c:pt idx="3084">
                  <c:v>3.2813499818680932E-2</c:v>
                </c:pt>
                <c:pt idx="3085">
                  <c:v>3.2721704368990967E-2</c:v>
                </c:pt>
                <c:pt idx="3086">
                  <c:v>3.1815358011567804E-2</c:v>
                </c:pt>
                <c:pt idx="3087">
                  <c:v>3.1566488201607172E-2</c:v>
                </c:pt>
                <c:pt idx="3088">
                  <c:v>3.1201825627990148E-2</c:v>
                </c:pt>
                <c:pt idx="3089">
                  <c:v>3.093867415922677E-2</c:v>
                </c:pt>
                <c:pt idx="3090">
                  <c:v>3.0708336068548669E-2</c:v>
                </c:pt>
                <c:pt idx="3091">
                  <c:v>3.0280010607382103E-2</c:v>
                </c:pt>
                <c:pt idx="3092">
                  <c:v>2.9819040482378958E-2</c:v>
                </c:pt>
                <c:pt idx="3093">
                  <c:v>2.9636567192911873E-2</c:v>
                </c:pt>
                <c:pt idx="3094">
                  <c:v>2.9316705012027593E-2</c:v>
                </c:pt>
                <c:pt idx="3095">
                  <c:v>2.911226591505554E-2</c:v>
                </c:pt>
                <c:pt idx="3096">
                  <c:v>2.8972507904133731E-2</c:v>
                </c:pt>
                <c:pt idx="3097">
                  <c:v>2.8956265114675951E-2</c:v>
                </c:pt>
                <c:pt idx="3098">
                  <c:v>2.8710867188131161E-2</c:v>
                </c:pt>
                <c:pt idx="3099">
                  <c:v>2.846239723700698E-2</c:v>
                </c:pt>
                <c:pt idx="3100">
                  <c:v>2.8401749550962335E-2</c:v>
                </c:pt>
                <c:pt idx="3101">
                  <c:v>2.8389707471941989E-2</c:v>
                </c:pt>
                <c:pt idx="3102">
                  <c:v>2.837630415163192E-2</c:v>
                </c:pt>
                <c:pt idx="3103">
                  <c:v>2.8373712455938237E-2</c:v>
                </c:pt>
                <c:pt idx="3104">
                  <c:v>2.8199916625324492E-2</c:v>
                </c:pt>
                <c:pt idx="3105">
                  <c:v>2.811287589201001E-2</c:v>
                </c:pt>
                <c:pt idx="3106">
                  <c:v>2.7896862883281099E-2</c:v>
                </c:pt>
                <c:pt idx="3107">
                  <c:v>2.7804370247925276E-2</c:v>
                </c:pt>
                <c:pt idx="3108">
                  <c:v>2.769344265482674E-2</c:v>
                </c:pt>
                <c:pt idx="3109">
                  <c:v>2.7644370908170481E-2</c:v>
                </c:pt>
                <c:pt idx="3110">
                  <c:v>2.7381845197235896E-2</c:v>
                </c:pt>
                <c:pt idx="3111">
                  <c:v>2.7354731058645151E-2</c:v>
                </c:pt>
                <c:pt idx="3112">
                  <c:v>2.7325684096942335E-2</c:v>
                </c:pt>
                <c:pt idx="3113">
                  <c:v>2.7255270995395171E-2</c:v>
                </c:pt>
                <c:pt idx="3114">
                  <c:v>2.719488572718572E-2</c:v>
                </c:pt>
                <c:pt idx="3115">
                  <c:v>2.706533822642275E-2</c:v>
                </c:pt>
                <c:pt idx="3116">
                  <c:v>2.7044571783745721E-2</c:v>
                </c:pt>
                <c:pt idx="3117">
                  <c:v>2.6877582455027235E-2</c:v>
                </c:pt>
                <c:pt idx="3118">
                  <c:v>2.6647124974863091E-2</c:v>
                </c:pt>
                <c:pt idx="3119">
                  <c:v>2.6530382195634673E-2</c:v>
                </c:pt>
                <c:pt idx="3120">
                  <c:v>2.6328914774951445E-2</c:v>
                </c:pt>
                <c:pt idx="3121">
                  <c:v>2.6109715968101327E-2</c:v>
                </c:pt>
                <c:pt idx="3122">
                  <c:v>2.6094755571991212E-2</c:v>
                </c:pt>
                <c:pt idx="3123">
                  <c:v>2.5579463992457304E-2</c:v>
                </c:pt>
                <c:pt idx="3124">
                  <c:v>2.5455919461873752E-2</c:v>
                </c:pt>
                <c:pt idx="3125">
                  <c:v>2.5445022080315655E-2</c:v>
                </c:pt>
                <c:pt idx="3126">
                  <c:v>2.5374159804116111E-2</c:v>
                </c:pt>
                <c:pt idx="3127">
                  <c:v>2.535441726454157E-2</c:v>
                </c:pt>
                <c:pt idx="3128">
                  <c:v>2.5233478596792348E-2</c:v>
                </c:pt>
                <c:pt idx="3129">
                  <c:v>2.5160190663011176E-2</c:v>
                </c:pt>
                <c:pt idx="3130">
                  <c:v>2.5012273764097454E-2</c:v>
                </c:pt>
                <c:pt idx="3131">
                  <c:v>2.4984984630978677E-2</c:v>
                </c:pt>
                <c:pt idx="3132">
                  <c:v>2.4961755685302664E-2</c:v>
                </c:pt>
                <c:pt idx="3133">
                  <c:v>2.4905684783256173E-2</c:v>
                </c:pt>
                <c:pt idx="3134">
                  <c:v>2.4591453994613162E-2</c:v>
                </c:pt>
                <c:pt idx="3135">
                  <c:v>2.4466283492247335E-2</c:v>
                </c:pt>
                <c:pt idx="3136">
                  <c:v>2.4452019285770996E-2</c:v>
                </c:pt>
                <c:pt idx="3137">
                  <c:v>2.4342707646073946E-2</c:v>
                </c:pt>
                <c:pt idx="3138">
                  <c:v>2.4293758245367249E-2</c:v>
                </c:pt>
                <c:pt idx="3139">
                  <c:v>2.4140966619047452E-2</c:v>
                </c:pt>
                <c:pt idx="3140">
                  <c:v>2.3906919060205645E-2</c:v>
                </c:pt>
                <c:pt idx="3141">
                  <c:v>2.3853872343553673E-2</c:v>
                </c:pt>
                <c:pt idx="3142">
                  <c:v>2.351304232946962E-2</c:v>
                </c:pt>
                <c:pt idx="3143">
                  <c:v>2.3486777335764788E-2</c:v>
                </c:pt>
                <c:pt idx="3144">
                  <c:v>2.3381247996450989E-2</c:v>
                </c:pt>
                <c:pt idx="3145">
                  <c:v>2.3375664504199308E-2</c:v>
                </c:pt>
                <c:pt idx="3146">
                  <c:v>2.3248671518601043E-2</c:v>
                </c:pt>
                <c:pt idx="3147">
                  <c:v>2.316233787278936E-2</c:v>
                </c:pt>
                <c:pt idx="3148">
                  <c:v>2.3125806246242751E-2</c:v>
                </c:pt>
                <c:pt idx="3149">
                  <c:v>2.3125563957008145E-2</c:v>
                </c:pt>
                <c:pt idx="3150">
                  <c:v>2.3089376737118038E-2</c:v>
                </c:pt>
                <c:pt idx="3151">
                  <c:v>2.3047106966141449E-2</c:v>
                </c:pt>
                <c:pt idx="3152">
                  <c:v>2.2917962374492191E-2</c:v>
                </c:pt>
                <c:pt idx="3153">
                  <c:v>2.2854765201529299E-2</c:v>
                </c:pt>
                <c:pt idx="3154">
                  <c:v>2.2677975327424889E-2</c:v>
                </c:pt>
                <c:pt idx="3155">
                  <c:v>2.2634456390355356E-2</c:v>
                </c:pt>
                <c:pt idx="3156">
                  <c:v>2.2599073296193792E-2</c:v>
                </c:pt>
                <c:pt idx="3157">
                  <c:v>2.2475730892166715E-2</c:v>
                </c:pt>
                <c:pt idx="3158">
                  <c:v>2.2449014232582588E-2</c:v>
                </c:pt>
                <c:pt idx="3159">
                  <c:v>2.2398840223050109E-2</c:v>
                </c:pt>
                <c:pt idx="3160">
                  <c:v>2.2270192154714014E-2</c:v>
                </c:pt>
                <c:pt idx="3161">
                  <c:v>2.2152712864377207E-2</c:v>
                </c:pt>
                <c:pt idx="3162">
                  <c:v>2.2102182181193229E-2</c:v>
                </c:pt>
                <c:pt idx="3163">
                  <c:v>2.1875041149413472E-2</c:v>
                </c:pt>
                <c:pt idx="3164">
                  <c:v>2.1781083589565112E-2</c:v>
                </c:pt>
                <c:pt idx="3165">
                  <c:v>2.1563455333215614E-2</c:v>
                </c:pt>
                <c:pt idx="3166">
                  <c:v>2.143343949818971E-2</c:v>
                </c:pt>
                <c:pt idx="3167">
                  <c:v>2.1389458629575715E-2</c:v>
                </c:pt>
                <c:pt idx="3168">
                  <c:v>2.1324030370274243E-2</c:v>
                </c:pt>
                <c:pt idx="3169">
                  <c:v>2.1156086593279208E-2</c:v>
                </c:pt>
                <c:pt idx="3170">
                  <c:v>2.1155874274176593E-2</c:v>
                </c:pt>
                <c:pt idx="3171">
                  <c:v>2.1152700215952423E-2</c:v>
                </c:pt>
                <c:pt idx="3172">
                  <c:v>2.1127441853123995E-2</c:v>
                </c:pt>
                <c:pt idx="3173">
                  <c:v>2.1095460822815219E-2</c:v>
                </c:pt>
                <c:pt idx="3174">
                  <c:v>2.103411363062848E-2</c:v>
                </c:pt>
                <c:pt idx="3175">
                  <c:v>2.0951249504187506E-2</c:v>
                </c:pt>
                <c:pt idx="3176">
                  <c:v>2.0885370429289282E-2</c:v>
                </c:pt>
                <c:pt idx="3177">
                  <c:v>2.0869775201336142E-2</c:v>
                </c:pt>
                <c:pt idx="3178">
                  <c:v>2.0853241232880286E-2</c:v>
                </c:pt>
                <c:pt idx="3179">
                  <c:v>2.0793107726232635E-2</c:v>
                </c:pt>
                <c:pt idx="3180">
                  <c:v>2.0785988554765673E-2</c:v>
                </c:pt>
                <c:pt idx="3181">
                  <c:v>2.0725861125601007E-2</c:v>
                </c:pt>
                <c:pt idx="3182">
                  <c:v>2.0723534519044708E-2</c:v>
                </c:pt>
                <c:pt idx="3183">
                  <c:v>2.0700360949047866E-2</c:v>
                </c:pt>
                <c:pt idx="3184">
                  <c:v>2.0578963514603973E-2</c:v>
                </c:pt>
                <c:pt idx="3185">
                  <c:v>2.0556982632880891E-2</c:v>
                </c:pt>
                <c:pt idx="3186">
                  <c:v>2.0521809791930329E-2</c:v>
                </c:pt>
                <c:pt idx="3187">
                  <c:v>2.0503065288259438E-2</c:v>
                </c:pt>
                <c:pt idx="3188">
                  <c:v>2.0475334200712635E-2</c:v>
                </c:pt>
                <c:pt idx="3189">
                  <c:v>2.0465053574986417E-2</c:v>
                </c:pt>
                <c:pt idx="3190">
                  <c:v>2.0400880259427569E-2</c:v>
                </c:pt>
                <c:pt idx="3191">
                  <c:v>2.0369643175107973E-2</c:v>
                </c:pt>
                <c:pt idx="3192">
                  <c:v>2.0294913478565779E-2</c:v>
                </c:pt>
                <c:pt idx="3193">
                  <c:v>2.0140318485048044E-2</c:v>
                </c:pt>
                <c:pt idx="3194">
                  <c:v>2.0108884427512328E-2</c:v>
                </c:pt>
                <c:pt idx="3195">
                  <c:v>2.0096682439136457E-2</c:v>
                </c:pt>
                <c:pt idx="3196">
                  <c:v>1.9976702444762372E-2</c:v>
                </c:pt>
                <c:pt idx="3197">
                  <c:v>1.9972987417588173E-2</c:v>
                </c:pt>
                <c:pt idx="3198">
                  <c:v>1.9955524607389728E-2</c:v>
                </c:pt>
                <c:pt idx="3199">
                  <c:v>1.9940140978795998E-2</c:v>
                </c:pt>
                <c:pt idx="3200">
                  <c:v>1.9675004982044823E-2</c:v>
                </c:pt>
                <c:pt idx="3201">
                  <c:v>1.9669011102282204E-2</c:v>
                </c:pt>
                <c:pt idx="3202">
                  <c:v>1.9630490979262602E-2</c:v>
                </c:pt>
                <c:pt idx="3203">
                  <c:v>1.9599677897163298E-2</c:v>
                </c:pt>
                <c:pt idx="3204">
                  <c:v>1.9469327113374669E-2</c:v>
                </c:pt>
                <c:pt idx="3205">
                  <c:v>1.9469282516184797E-2</c:v>
                </c:pt>
                <c:pt idx="3206">
                  <c:v>1.9398117588698988E-2</c:v>
                </c:pt>
                <c:pt idx="3207">
                  <c:v>1.9339126082133118E-2</c:v>
                </c:pt>
                <c:pt idx="3208">
                  <c:v>1.9203812372902512E-2</c:v>
                </c:pt>
                <c:pt idx="3209">
                  <c:v>1.9189172676441383E-2</c:v>
                </c:pt>
                <c:pt idx="3210">
                  <c:v>1.9107627466812289E-2</c:v>
                </c:pt>
                <c:pt idx="3211">
                  <c:v>1.9087761778673613E-2</c:v>
                </c:pt>
                <c:pt idx="3212">
                  <c:v>1.9076606949277229E-2</c:v>
                </c:pt>
                <c:pt idx="3213">
                  <c:v>1.8955845847711161E-2</c:v>
                </c:pt>
                <c:pt idx="3214">
                  <c:v>1.8863178145979726E-2</c:v>
                </c:pt>
                <c:pt idx="3215">
                  <c:v>1.8811856216697901E-2</c:v>
                </c:pt>
                <c:pt idx="3216">
                  <c:v>1.880874520032182E-2</c:v>
                </c:pt>
                <c:pt idx="3217">
                  <c:v>1.8739915530734001E-2</c:v>
                </c:pt>
                <c:pt idx="3218">
                  <c:v>1.8712521115118768E-2</c:v>
                </c:pt>
                <c:pt idx="3219">
                  <c:v>1.8361126150438653E-2</c:v>
                </c:pt>
                <c:pt idx="3220">
                  <c:v>1.8331137578245858E-2</c:v>
                </c:pt>
                <c:pt idx="3221">
                  <c:v>1.8280992929423204E-2</c:v>
                </c:pt>
                <c:pt idx="3222">
                  <c:v>1.8157507911137294E-2</c:v>
                </c:pt>
                <c:pt idx="3223">
                  <c:v>1.8050811526869555E-2</c:v>
                </c:pt>
                <c:pt idx="3224">
                  <c:v>1.8043276985316502E-2</c:v>
                </c:pt>
                <c:pt idx="3225">
                  <c:v>1.8001255492447341E-2</c:v>
                </c:pt>
                <c:pt idx="3226">
                  <c:v>1.784703006254533E-2</c:v>
                </c:pt>
                <c:pt idx="3227">
                  <c:v>1.7828413140031311E-2</c:v>
                </c:pt>
                <c:pt idx="3228">
                  <c:v>1.7804376292953023E-2</c:v>
                </c:pt>
                <c:pt idx="3229">
                  <c:v>1.7758006568212144E-2</c:v>
                </c:pt>
                <c:pt idx="3230">
                  <c:v>1.7733422735639312E-2</c:v>
                </c:pt>
                <c:pt idx="3231">
                  <c:v>1.7665367505429051E-2</c:v>
                </c:pt>
                <c:pt idx="3232">
                  <c:v>1.7609651293850202E-2</c:v>
                </c:pt>
                <c:pt idx="3233">
                  <c:v>1.7607012421304497E-2</c:v>
                </c:pt>
                <c:pt idx="3234">
                  <c:v>1.7590889813665397E-2</c:v>
                </c:pt>
                <c:pt idx="3235">
                  <c:v>1.756011713615661E-2</c:v>
                </c:pt>
                <c:pt idx="3236">
                  <c:v>1.7533104909115863E-2</c:v>
                </c:pt>
                <c:pt idx="3237">
                  <c:v>1.7448268201386345E-2</c:v>
                </c:pt>
                <c:pt idx="3238">
                  <c:v>1.7405497693019585E-2</c:v>
                </c:pt>
                <c:pt idx="3239">
                  <c:v>1.7389180327304098E-2</c:v>
                </c:pt>
                <c:pt idx="3240">
                  <c:v>1.7376193150428033E-2</c:v>
                </c:pt>
                <c:pt idx="3241">
                  <c:v>1.7366977106867534E-2</c:v>
                </c:pt>
                <c:pt idx="3242">
                  <c:v>1.7321921242673195E-2</c:v>
                </c:pt>
                <c:pt idx="3243">
                  <c:v>1.7272497756496061E-2</c:v>
                </c:pt>
                <c:pt idx="3244">
                  <c:v>1.7267215616016393E-2</c:v>
                </c:pt>
                <c:pt idx="3245">
                  <c:v>1.7246466687152632E-2</c:v>
                </c:pt>
                <c:pt idx="3246">
                  <c:v>1.7189701078430368E-2</c:v>
                </c:pt>
                <c:pt idx="3247">
                  <c:v>1.7177045068535821E-2</c:v>
                </c:pt>
                <c:pt idx="3248">
                  <c:v>1.7137564126246809E-2</c:v>
                </c:pt>
                <c:pt idx="3249">
                  <c:v>1.713633688539248E-2</c:v>
                </c:pt>
                <c:pt idx="3250">
                  <c:v>1.7116902858195743E-2</c:v>
                </c:pt>
                <c:pt idx="3251">
                  <c:v>1.7070196398946871E-2</c:v>
                </c:pt>
                <c:pt idx="3252">
                  <c:v>1.6857570804187167E-2</c:v>
                </c:pt>
                <c:pt idx="3253">
                  <c:v>1.6654187691070729E-2</c:v>
                </c:pt>
                <c:pt idx="3254">
                  <c:v>1.6525842713966846E-2</c:v>
                </c:pt>
                <c:pt idx="3255">
                  <c:v>1.6366404678910651E-2</c:v>
                </c:pt>
                <c:pt idx="3256">
                  <c:v>1.6231246153636133E-2</c:v>
                </c:pt>
                <c:pt idx="3257">
                  <c:v>1.619228552008823E-2</c:v>
                </c:pt>
                <c:pt idx="3258">
                  <c:v>1.6190644964883028E-2</c:v>
                </c:pt>
                <c:pt idx="3259">
                  <c:v>1.6156929998998933E-2</c:v>
                </c:pt>
                <c:pt idx="3260">
                  <c:v>1.613156770019103E-2</c:v>
                </c:pt>
                <c:pt idx="3261">
                  <c:v>1.6126902303212488E-2</c:v>
                </c:pt>
                <c:pt idx="3262">
                  <c:v>1.6125253649504262E-2</c:v>
                </c:pt>
                <c:pt idx="3263">
                  <c:v>1.6090769220943969E-2</c:v>
                </c:pt>
                <c:pt idx="3264">
                  <c:v>1.6043980596814229E-2</c:v>
                </c:pt>
                <c:pt idx="3265">
                  <c:v>1.6037146522174243E-2</c:v>
                </c:pt>
                <c:pt idx="3266">
                  <c:v>1.5970404073240758E-2</c:v>
                </c:pt>
                <c:pt idx="3267">
                  <c:v>1.59697915892635E-2</c:v>
                </c:pt>
                <c:pt idx="3268">
                  <c:v>1.5959473453212181E-2</c:v>
                </c:pt>
                <c:pt idx="3269">
                  <c:v>1.5945885970198272E-2</c:v>
                </c:pt>
                <c:pt idx="3270">
                  <c:v>1.5777076148793544E-2</c:v>
                </c:pt>
                <c:pt idx="3271">
                  <c:v>1.5758773245088703E-2</c:v>
                </c:pt>
                <c:pt idx="3272">
                  <c:v>1.5749754945472837E-2</c:v>
                </c:pt>
                <c:pt idx="3273">
                  <c:v>1.5748381383972998E-2</c:v>
                </c:pt>
                <c:pt idx="3274">
                  <c:v>1.5654276920128711E-2</c:v>
                </c:pt>
                <c:pt idx="3275">
                  <c:v>1.5645568071984528E-2</c:v>
                </c:pt>
                <c:pt idx="3276">
                  <c:v>1.5636959528950934E-2</c:v>
                </c:pt>
                <c:pt idx="3277">
                  <c:v>1.561314813099773E-2</c:v>
                </c:pt>
                <c:pt idx="3278">
                  <c:v>1.5593125423031857E-2</c:v>
                </c:pt>
                <c:pt idx="3279">
                  <c:v>1.5573341670696064E-2</c:v>
                </c:pt>
                <c:pt idx="3280">
                  <c:v>1.550593414491686E-2</c:v>
                </c:pt>
                <c:pt idx="3281">
                  <c:v>1.5443028190636358E-2</c:v>
                </c:pt>
                <c:pt idx="3282">
                  <c:v>1.5412773589005436E-2</c:v>
                </c:pt>
                <c:pt idx="3283">
                  <c:v>1.5380570658714504E-2</c:v>
                </c:pt>
                <c:pt idx="3284">
                  <c:v>1.5361040220030592E-2</c:v>
                </c:pt>
                <c:pt idx="3285">
                  <c:v>1.5355692106507368E-2</c:v>
                </c:pt>
                <c:pt idx="3286">
                  <c:v>1.5225586673531135E-2</c:v>
                </c:pt>
                <c:pt idx="3287">
                  <c:v>1.5205456627644843E-2</c:v>
                </c:pt>
                <c:pt idx="3288">
                  <c:v>1.519772914275595E-2</c:v>
                </c:pt>
                <c:pt idx="3289">
                  <c:v>1.5180030042417123E-2</c:v>
                </c:pt>
                <c:pt idx="3290">
                  <c:v>1.5174125699332434E-2</c:v>
                </c:pt>
                <c:pt idx="3291">
                  <c:v>1.5159238109910234E-2</c:v>
                </c:pt>
                <c:pt idx="3292">
                  <c:v>1.5060120014480975E-2</c:v>
                </c:pt>
                <c:pt idx="3293">
                  <c:v>1.5058800542025784E-2</c:v>
                </c:pt>
                <c:pt idx="3294">
                  <c:v>1.5038953044744984E-2</c:v>
                </c:pt>
                <c:pt idx="3295">
                  <c:v>1.5028949847534575E-2</c:v>
                </c:pt>
                <c:pt idx="3296">
                  <c:v>1.5000233612948227E-2</c:v>
                </c:pt>
                <c:pt idx="3297">
                  <c:v>1.4983846239495613E-2</c:v>
                </c:pt>
                <c:pt idx="3298">
                  <c:v>1.4860434949504543E-2</c:v>
                </c:pt>
                <c:pt idx="3299">
                  <c:v>1.4812879828135438E-2</c:v>
                </c:pt>
                <c:pt idx="3300">
                  <c:v>1.479821110987036E-2</c:v>
                </c:pt>
                <c:pt idx="3301">
                  <c:v>1.4750186019045071E-2</c:v>
                </c:pt>
                <c:pt idx="3302">
                  <c:v>1.4746678740892557E-2</c:v>
                </c:pt>
                <c:pt idx="3303">
                  <c:v>1.468060959227353E-2</c:v>
                </c:pt>
                <c:pt idx="3304">
                  <c:v>1.4643592502326627E-2</c:v>
                </c:pt>
                <c:pt idx="3305">
                  <c:v>1.4579149110783979E-2</c:v>
                </c:pt>
                <c:pt idx="3306">
                  <c:v>1.4509814119755951E-2</c:v>
                </c:pt>
                <c:pt idx="3307">
                  <c:v>1.4505028711256945E-2</c:v>
                </c:pt>
                <c:pt idx="3308">
                  <c:v>1.4493348513940451E-2</c:v>
                </c:pt>
                <c:pt idx="3309">
                  <c:v>1.4463489559525479E-2</c:v>
                </c:pt>
                <c:pt idx="3310">
                  <c:v>1.4438648523192365E-2</c:v>
                </c:pt>
                <c:pt idx="3311">
                  <c:v>1.4399834728717933E-2</c:v>
                </c:pt>
                <c:pt idx="3312">
                  <c:v>1.4345789003303426E-2</c:v>
                </c:pt>
                <c:pt idx="3313">
                  <c:v>1.4283692131336867E-2</c:v>
                </c:pt>
                <c:pt idx="3314">
                  <c:v>1.4271086816183933E-2</c:v>
                </c:pt>
                <c:pt idx="3315">
                  <c:v>1.4262615204506071E-2</c:v>
                </c:pt>
                <c:pt idx="3316">
                  <c:v>1.4257187038101337E-2</c:v>
                </c:pt>
                <c:pt idx="3317">
                  <c:v>1.4244377016304115E-2</c:v>
                </c:pt>
                <c:pt idx="3318">
                  <c:v>1.4161833892339829E-2</c:v>
                </c:pt>
                <c:pt idx="3319">
                  <c:v>1.4057830722250021E-2</c:v>
                </c:pt>
                <c:pt idx="3320">
                  <c:v>1.4039361334945913E-2</c:v>
                </c:pt>
                <c:pt idx="3321">
                  <c:v>1.4009142866746663E-2</c:v>
                </c:pt>
                <c:pt idx="3322">
                  <c:v>1.399743651959642E-2</c:v>
                </c:pt>
                <c:pt idx="3323">
                  <c:v>1.3991504488091442E-2</c:v>
                </c:pt>
                <c:pt idx="3324">
                  <c:v>1.3971122557283333E-2</c:v>
                </c:pt>
                <c:pt idx="3325">
                  <c:v>1.3915578823527034E-2</c:v>
                </c:pt>
                <c:pt idx="3326">
                  <c:v>1.3902117175936556E-2</c:v>
                </c:pt>
                <c:pt idx="3327">
                  <c:v>1.3900968889219482E-2</c:v>
                </c:pt>
                <c:pt idx="3328">
                  <c:v>1.3812994407336954E-2</c:v>
                </c:pt>
                <c:pt idx="3329">
                  <c:v>1.3811534874603673E-2</c:v>
                </c:pt>
                <c:pt idx="3330">
                  <c:v>1.3805164694591105E-2</c:v>
                </c:pt>
                <c:pt idx="3331">
                  <c:v>1.3802405526140775E-2</c:v>
                </c:pt>
                <c:pt idx="3332">
                  <c:v>1.3764916367525779E-2</c:v>
                </c:pt>
                <c:pt idx="3333">
                  <c:v>1.3750555350924627E-2</c:v>
                </c:pt>
                <c:pt idx="3334">
                  <c:v>1.3738721939447789E-2</c:v>
                </c:pt>
                <c:pt idx="3335">
                  <c:v>1.360280933824556E-2</c:v>
                </c:pt>
                <c:pt idx="3336">
                  <c:v>1.3600633146275605E-2</c:v>
                </c:pt>
                <c:pt idx="3337">
                  <c:v>1.3581433885473723E-2</c:v>
                </c:pt>
                <c:pt idx="3338">
                  <c:v>1.3565461244253656E-2</c:v>
                </c:pt>
                <c:pt idx="3339">
                  <c:v>1.355966218398456E-2</c:v>
                </c:pt>
                <c:pt idx="3340">
                  <c:v>1.3543747484971879E-2</c:v>
                </c:pt>
                <c:pt idx="3341">
                  <c:v>1.350854692748144E-2</c:v>
                </c:pt>
                <c:pt idx="3342">
                  <c:v>1.3505952223157732E-2</c:v>
                </c:pt>
                <c:pt idx="3343">
                  <c:v>1.3477395925111569E-2</c:v>
                </c:pt>
                <c:pt idx="3344">
                  <c:v>1.3469718085132429E-2</c:v>
                </c:pt>
                <c:pt idx="3345">
                  <c:v>1.3434114730607238E-2</c:v>
                </c:pt>
                <c:pt idx="3346">
                  <c:v>1.3349102471903742E-2</c:v>
                </c:pt>
                <c:pt idx="3347">
                  <c:v>1.3311289184727283E-2</c:v>
                </c:pt>
                <c:pt idx="3348">
                  <c:v>1.3309149361029915E-2</c:v>
                </c:pt>
                <c:pt idx="3349">
                  <c:v>1.3299549224110562E-2</c:v>
                </c:pt>
                <c:pt idx="3350">
                  <c:v>1.3236238754082707E-2</c:v>
                </c:pt>
                <c:pt idx="3351">
                  <c:v>1.3222087994688008E-2</c:v>
                </c:pt>
                <c:pt idx="3352">
                  <c:v>1.3210705751456123E-2</c:v>
                </c:pt>
                <c:pt idx="3353">
                  <c:v>1.3192838885494535E-2</c:v>
                </c:pt>
                <c:pt idx="3354">
                  <c:v>1.3173960330996024E-2</c:v>
                </c:pt>
                <c:pt idx="3355">
                  <c:v>1.3155535641289856E-2</c:v>
                </c:pt>
                <c:pt idx="3356">
                  <c:v>1.3154799358048095E-2</c:v>
                </c:pt>
                <c:pt idx="3357">
                  <c:v>1.3148983114741523E-2</c:v>
                </c:pt>
                <c:pt idx="3358">
                  <c:v>1.3142584000924445E-2</c:v>
                </c:pt>
                <c:pt idx="3359">
                  <c:v>1.3098692795221396E-2</c:v>
                </c:pt>
                <c:pt idx="3360">
                  <c:v>1.3064438169476096E-2</c:v>
                </c:pt>
                <c:pt idx="3361">
                  <c:v>1.3041436641700991E-2</c:v>
                </c:pt>
                <c:pt idx="3362">
                  <c:v>1.3040352597010885E-2</c:v>
                </c:pt>
                <c:pt idx="3363">
                  <c:v>1.2953429361444635E-2</c:v>
                </c:pt>
                <c:pt idx="3364">
                  <c:v>1.2924126848058968E-2</c:v>
                </c:pt>
                <c:pt idx="3365">
                  <c:v>1.2918079983609906E-2</c:v>
                </c:pt>
                <c:pt idx="3366">
                  <c:v>1.286680964646853E-2</c:v>
                </c:pt>
                <c:pt idx="3367">
                  <c:v>1.2844203251946589E-2</c:v>
                </c:pt>
                <c:pt idx="3368">
                  <c:v>1.2796916603972947E-2</c:v>
                </c:pt>
                <c:pt idx="3369">
                  <c:v>1.2766649508490147E-2</c:v>
                </c:pt>
                <c:pt idx="3370">
                  <c:v>1.2763699484877464E-2</c:v>
                </c:pt>
                <c:pt idx="3371">
                  <c:v>1.2750340738500373E-2</c:v>
                </c:pt>
                <c:pt idx="3372">
                  <c:v>1.2746963076649994E-2</c:v>
                </c:pt>
                <c:pt idx="3373">
                  <c:v>1.2746587800635693E-2</c:v>
                </c:pt>
                <c:pt idx="3374">
                  <c:v>1.2740993617908068E-2</c:v>
                </c:pt>
                <c:pt idx="3375">
                  <c:v>1.2679150216691479E-2</c:v>
                </c:pt>
                <c:pt idx="3376">
                  <c:v>1.2665654181681732E-2</c:v>
                </c:pt>
                <c:pt idx="3377">
                  <c:v>1.2614648562143707E-2</c:v>
                </c:pt>
                <c:pt idx="3378">
                  <c:v>1.2613317228480872E-2</c:v>
                </c:pt>
                <c:pt idx="3379">
                  <c:v>1.2591830819217506E-2</c:v>
                </c:pt>
                <c:pt idx="3380">
                  <c:v>1.2571291142334134E-2</c:v>
                </c:pt>
                <c:pt idx="3381">
                  <c:v>1.253287397380257E-2</c:v>
                </c:pt>
                <c:pt idx="3382">
                  <c:v>1.2508623584259878E-2</c:v>
                </c:pt>
                <c:pt idx="3383">
                  <c:v>1.2503121156433169E-2</c:v>
                </c:pt>
                <c:pt idx="3384">
                  <c:v>1.2488715802072014E-2</c:v>
                </c:pt>
                <c:pt idx="3385">
                  <c:v>1.2464235612547619E-2</c:v>
                </c:pt>
                <c:pt idx="3386">
                  <c:v>1.2427125078999663E-2</c:v>
                </c:pt>
                <c:pt idx="3387">
                  <c:v>1.2385638799987294E-2</c:v>
                </c:pt>
                <c:pt idx="3388">
                  <c:v>1.2370556529849183E-2</c:v>
                </c:pt>
                <c:pt idx="3389">
                  <c:v>1.2366538812637936E-2</c:v>
                </c:pt>
                <c:pt idx="3390">
                  <c:v>1.2362625337274415E-2</c:v>
                </c:pt>
                <c:pt idx="3391">
                  <c:v>1.2276441432437854E-2</c:v>
                </c:pt>
                <c:pt idx="3392">
                  <c:v>1.2272957706510183E-2</c:v>
                </c:pt>
                <c:pt idx="3393">
                  <c:v>1.2240055994372499E-2</c:v>
                </c:pt>
                <c:pt idx="3394">
                  <c:v>1.22385867327415E-2</c:v>
                </c:pt>
                <c:pt idx="3395">
                  <c:v>1.2225957494647508E-2</c:v>
                </c:pt>
                <c:pt idx="3396">
                  <c:v>1.2224497052325516E-2</c:v>
                </c:pt>
                <c:pt idx="3397">
                  <c:v>1.2180174762547175E-2</c:v>
                </c:pt>
                <c:pt idx="3398">
                  <c:v>1.2123381202515446E-2</c:v>
                </c:pt>
                <c:pt idx="3399">
                  <c:v>1.2097214492277403E-2</c:v>
                </c:pt>
                <c:pt idx="3400">
                  <c:v>1.2045187668188295E-2</c:v>
                </c:pt>
                <c:pt idx="3401">
                  <c:v>1.2008043656937355E-2</c:v>
                </c:pt>
                <c:pt idx="3402">
                  <c:v>1.1982463483528832E-2</c:v>
                </c:pt>
                <c:pt idx="3403">
                  <c:v>1.1980020739295999E-2</c:v>
                </c:pt>
                <c:pt idx="3404">
                  <c:v>1.1927857933847477E-2</c:v>
                </c:pt>
                <c:pt idx="3405">
                  <c:v>1.1790086290020424E-2</c:v>
                </c:pt>
                <c:pt idx="3406">
                  <c:v>1.1784081315545031E-2</c:v>
                </c:pt>
                <c:pt idx="3407">
                  <c:v>1.1770602945695249E-2</c:v>
                </c:pt>
                <c:pt idx="3408">
                  <c:v>1.1770345080340444E-2</c:v>
                </c:pt>
                <c:pt idx="3409">
                  <c:v>1.1718576483952638E-2</c:v>
                </c:pt>
                <c:pt idx="3410">
                  <c:v>1.167952166666762E-2</c:v>
                </c:pt>
                <c:pt idx="3411">
                  <c:v>1.1647277756755356E-2</c:v>
                </c:pt>
                <c:pt idx="3412">
                  <c:v>1.1628255313759637E-2</c:v>
                </c:pt>
                <c:pt idx="3413">
                  <c:v>1.161056641771745E-2</c:v>
                </c:pt>
                <c:pt idx="3414">
                  <c:v>1.1604007473997768E-2</c:v>
                </c:pt>
                <c:pt idx="3415">
                  <c:v>1.1518876011257902E-2</c:v>
                </c:pt>
                <c:pt idx="3416">
                  <c:v>1.1508313344693284E-2</c:v>
                </c:pt>
                <c:pt idx="3417">
                  <c:v>1.1486151414498134E-2</c:v>
                </c:pt>
                <c:pt idx="3418">
                  <c:v>1.1472908113082787E-2</c:v>
                </c:pt>
                <c:pt idx="3419">
                  <c:v>1.145866515209595E-2</c:v>
                </c:pt>
                <c:pt idx="3420">
                  <c:v>1.1444895416028221E-2</c:v>
                </c:pt>
                <c:pt idx="3421">
                  <c:v>1.1440833771322116E-2</c:v>
                </c:pt>
                <c:pt idx="3422">
                  <c:v>1.1426772274503772E-2</c:v>
                </c:pt>
                <c:pt idx="3423">
                  <c:v>1.142288131951014E-2</c:v>
                </c:pt>
                <c:pt idx="3424">
                  <c:v>1.1418889390098309E-2</c:v>
                </c:pt>
                <c:pt idx="3425">
                  <c:v>1.1408370595170766E-2</c:v>
                </c:pt>
                <c:pt idx="3426">
                  <c:v>1.1358200426215478E-2</c:v>
                </c:pt>
                <c:pt idx="3427">
                  <c:v>1.1338241864636811E-2</c:v>
                </c:pt>
                <c:pt idx="3428">
                  <c:v>1.1238914448219142E-2</c:v>
                </c:pt>
                <c:pt idx="3429">
                  <c:v>1.1238717288756122E-2</c:v>
                </c:pt>
                <c:pt idx="3430">
                  <c:v>1.1228596825736166E-2</c:v>
                </c:pt>
                <c:pt idx="3431">
                  <c:v>1.1217597496704581E-2</c:v>
                </c:pt>
                <c:pt idx="3432">
                  <c:v>1.1131327031393601E-2</c:v>
                </c:pt>
                <c:pt idx="3433">
                  <c:v>1.1097584466370469E-2</c:v>
                </c:pt>
                <c:pt idx="3434">
                  <c:v>1.1085931939072329E-2</c:v>
                </c:pt>
                <c:pt idx="3435">
                  <c:v>1.1080394588371623E-2</c:v>
                </c:pt>
                <c:pt idx="3436">
                  <c:v>1.1056809247252454E-2</c:v>
                </c:pt>
                <c:pt idx="3437">
                  <c:v>1.103321729777813E-2</c:v>
                </c:pt>
                <c:pt idx="3438">
                  <c:v>1.1018192933329667E-2</c:v>
                </c:pt>
                <c:pt idx="3439">
                  <c:v>1.1002684464681506E-2</c:v>
                </c:pt>
                <c:pt idx="3440">
                  <c:v>1.0982128812959589E-2</c:v>
                </c:pt>
                <c:pt idx="3441">
                  <c:v>1.0974818835369899E-2</c:v>
                </c:pt>
                <c:pt idx="3442">
                  <c:v>1.097034502433984E-2</c:v>
                </c:pt>
                <c:pt idx="3443">
                  <c:v>1.0963931010279867E-2</c:v>
                </c:pt>
                <c:pt idx="3444">
                  <c:v>1.0910451143869144E-2</c:v>
                </c:pt>
                <c:pt idx="3445">
                  <c:v>1.0909689205161641E-2</c:v>
                </c:pt>
                <c:pt idx="3446">
                  <c:v>1.0901433477392785E-2</c:v>
                </c:pt>
                <c:pt idx="3447">
                  <c:v>1.0878832600484322E-2</c:v>
                </c:pt>
                <c:pt idx="3448">
                  <c:v>1.0873186992506527E-2</c:v>
                </c:pt>
                <c:pt idx="3449">
                  <c:v>1.0849594228058321E-2</c:v>
                </c:pt>
                <c:pt idx="3450">
                  <c:v>1.0847458390882508E-2</c:v>
                </c:pt>
                <c:pt idx="3451">
                  <c:v>1.0835618909031649E-2</c:v>
                </c:pt>
                <c:pt idx="3452">
                  <c:v>1.0775339818814324E-2</c:v>
                </c:pt>
                <c:pt idx="3453">
                  <c:v>1.0672114466216782E-2</c:v>
                </c:pt>
                <c:pt idx="3454">
                  <c:v>1.0670823694380847E-2</c:v>
                </c:pt>
                <c:pt idx="3455">
                  <c:v>1.060110986940643E-2</c:v>
                </c:pt>
                <c:pt idx="3456">
                  <c:v>1.0600253165371222E-2</c:v>
                </c:pt>
                <c:pt idx="3457">
                  <c:v>1.0575616081812329E-2</c:v>
                </c:pt>
                <c:pt idx="3458">
                  <c:v>1.0561898043674313E-2</c:v>
                </c:pt>
                <c:pt idx="3459">
                  <c:v>1.0555930526651745E-2</c:v>
                </c:pt>
                <c:pt idx="3460">
                  <c:v>1.0552448428241899E-2</c:v>
                </c:pt>
                <c:pt idx="3461">
                  <c:v>1.0549220039771545E-2</c:v>
                </c:pt>
                <c:pt idx="3462">
                  <c:v>1.0473851315937709E-2</c:v>
                </c:pt>
                <c:pt idx="3463">
                  <c:v>1.0466892276434553E-2</c:v>
                </c:pt>
                <c:pt idx="3464">
                  <c:v>1.0463057805794474E-2</c:v>
                </c:pt>
                <c:pt idx="3465">
                  <c:v>1.0460159735434262E-2</c:v>
                </c:pt>
                <c:pt idx="3466">
                  <c:v>1.0447786629411208E-2</c:v>
                </c:pt>
                <c:pt idx="3467">
                  <c:v>1.0441802307064258E-2</c:v>
                </c:pt>
                <c:pt idx="3468">
                  <c:v>1.0415655989841897E-2</c:v>
                </c:pt>
                <c:pt idx="3469">
                  <c:v>1.0393361478830734E-2</c:v>
                </c:pt>
                <c:pt idx="3470">
                  <c:v>1.0361837737551236E-2</c:v>
                </c:pt>
                <c:pt idx="3471">
                  <c:v>1.0327055732193419E-2</c:v>
                </c:pt>
                <c:pt idx="3472">
                  <c:v>1.02988933211087E-2</c:v>
                </c:pt>
                <c:pt idx="3473">
                  <c:v>1.0286703165308672E-2</c:v>
                </c:pt>
                <c:pt idx="3474">
                  <c:v>1.0250946301534516E-2</c:v>
                </c:pt>
                <c:pt idx="3475">
                  <c:v>1.0210326391273249E-2</c:v>
                </c:pt>
                <c:pt idx="3476">
                  <c:v>1.0206914568049201E-2</c:v>
                </c:pt>
                <c:pt idx="3477">
                  <c:v>1.018921021192724E-2</c:v>
                </c:pt>
                <c:pt idx="3478">
                  <c:v>1.0160620577419304E-2</c:v>
                </c:pt>
                <c:pt idx="3479">
                  <c:v>1.0116598800154848E-2</c:v>
                </c:pt>
                <c:pt idx="3480">
                  <c:v>1.0105176331818852E-2</c:v>
                </c:pt>
                <c:pt idx="3481">
                  <c:v>1.0038102362111318E-2</c:v>
                </c:pt>
                <c:pt idx="3482">
                  <c:v>1.0027348223654833E-2</c:v>
                </c:pt>
                <c:pt idx="3483">
                  <c:v>1.0021191628108687E-2</c:v>
                </c:pt>
                <c:pt idx="3484">
                  <c:v>1.001433235680408E-2</c:v>
                </c:pt>
                <c:pt idx="3485">
                  <c:v>1.0009206245557897E-2</c:v>
                </c:pt>
                <c:pt idx="3486">
                  <c:v>9.9291722496237071E-3</c:v>
                </c:pt>
                <c:pt idx="3487">
                  <c:v>9.9201300268798552E-3</c:v>
                </c:pt>
                <c:pt idx="3488">
                  <c:v>9.8804074127199163E-3</c:v>
                </c:pt>
                <c:pt idx="3489">
                  <c:v>9.8569418853893843E-3</c:v>
                </c:pt>
                <c:pt idx="3490">
                  <c:v>9.8372170468288556E-3</c:v>
                </c:pt>
                <c:pt idx="3491">
                  <c:v>9.8323993100172292E-3</c:v>
                </c:pt>
                <c:pt idx="3492">
                  <c:v>9.8187307546245082E-3</c:v>
                </c:pt>
                <c:pt idx="3493">
                  <c:v>9.8034051218893036E-3</c:v>
                </c:pt>
                <c:pt idx="3494">
                  <c:v>9.8015877446768172E-3</c:v>
                </c:pt>
                <c:pt idx="3495">
                  <c:v>9.7771386472356794E-3</c:v>
                </c:pt>
                <c:pt idx="3496">
                  <c:v>9.7753635434370753E-3</c:v>
                </c:pt>
                <c:pt idx="3497">
                  <c:v>9.747934023385571E-3</c:v>
                </c:pt>
                <c:pt idx="3498">
                  <c:v>9.7220741666957274E-3</c:v>
                </c:pt>
                <c:pt idx="3499">
                  <c:v>9.7158532076624757E-3</c:v>
                </c:pt>
                <c:pt idx="3500">
                  <c:v>9.7076419818730025E-3</c:v>
                </c:pt>
                <c:pt idx="3501">
                  <c:v>9.6823764514206555E-3</c:v>
                </c:pt>
                <c:pt idx="3502">
                  <c:v>9.6503087419386284E-3</c:v>
                </c:pt>
                <c:pt idx="3503">
                  <c:v>9.6277603260073261E-3</c:v>
                </c:pt>
                <c:pt idx="3504">
                  <c:v>9.6179076600153152E-3</c:v>
                </c:pt>
                <c:pt idx="3505">
                  <c:v>9.5957487217228563E-3</c:v>
                </c:pt>
                <c:pt idx="3506">
                  <c:v>9.5907609052727199E-3</c:v>
                </c:pt>
                <c:pt idx="3507">
                  <c:v>9.5701337532946868E-3</c:v>
                </c:pt>
                <c:pt idx="3508">
                  <c:v>9.5268778626901827E-3</c:v>
                </c:pt>
                <c:pt idx="3509">
                  <c:v>9.5004218286313252E-3</c:v>
                </c:pt>
                <c:pt idx="3510">
                  <c:v>9.4664820600497846E-3</c:v>
                </c:pt>
                <c:pt idx="3511">
                  <c:v>9.4615962425160845E-3</c:v>
                </c:pt>
                <c:pt idx="3512">
                  <c:v>9.4599151064339148E-3</c:v>
                </c:pt>
                <c:pt idx="3513">
                  <c:v>9.4562030711869572E-3</c:v>
                </c:pt>
                <c:pt idx="3514">
                  <c:v>9.4171221799747018E-3</c:v>
                </c:pt>
                <c:pt idx="3515">
                  <c:v>9.4140981336827915E-3</c:v>
                </c:pt>
                <c:pt idx="3516">
                  <c:v>9.3716520958355021E-3</c:v>
                </c:pt>
                <c:pt idx="3517">
                  <c:v>9.3566214906147735E-3</c:v>
                </c:pt>
                <c:pt idx="3518">
                  <c:v>9.356313580290954E-3</c:v>
                </c:pt>
                <c:pt idx="3519">
                  <c:v>9.3322895723675428E-3</c:v>
                </c:pt>
                <c:pt idx="3520">
                  <c:v>9.3183440796734303E-3</c:v>
                </c:pt>
                <c:pt idx="3521">
                  <c:v>9.3044217565491465E-3</c:v>
                </c:pt>
                <c:pt idx="3522">
                  <c:v>9.2899940279231995E-3</c:v>
                </c:pt>
                <c:pt idx="3523">
                  <c:v>9.2676995055693649E-3</c:v>
                </c:pt>
                <c:pt idx="3524">
                  <c:v>9.264707042024433E-3</c:v>
                </c:pt>
                <c:pt idx="3525">
                  <c:v>9.229129839531924E-3</c:v>
                </c:pt>
                <c:pt idx="3526">
                  <c:v>9.2112930148852221E-3</c:v>
                </c:pt>
                <c:pt idx="3527">
                  <c:v>9.2054721405709274E-3</c:v>
                </c:pt>
                <c:pt idx="3528">
                  <c:v>9.1952477385578695E-3</c:v>
                </c:pt>
                <c:pt idx="3529">
                  <c:v>9.1201746575178249E-3</c:v>
                </c:pt>
                <c:pt idx="3530">
                  <c:v>9.1041142593843785E-3</c:v>
                </c:pt>
                <c:pt idx="3531">
                  <c:v>9.0880439393076027E-3</c:v>
                </c:pt>
                <c:pt idx="3532">
                  <c:v>9.083931034232098E-3</c:v>
                </c:pt>
                <c:pt idx="3533">
                  <c:v>9.0829195161232813E-3</c:v>
                </c:pt>
                <c:pt idx="3534">
                  <c:v>9.0817893911335369E-3</c:v>
                </c:pt>
                <c:pt idx="3535">
                  <c:v>9.0771763294121618E-3</c:v>
                </c:pt>
                <c:pt idx="3536">
                  <c:v>9.04642671164981E-3</c:v>
                </c:pt>
                <c:pt idx="3537">
                  <c:v>9.0330778837802109E-3</c:v>
                </c:pt>
                <c:pt idx="3538">
                  <c:v>9.0286369082006428E-3</c:v>
                </c:pt>
                <c:pt idx="3539">
                  <c:v>8.8956970408563003E-3</c:v>
                </c:pt>
                <c:pt idx="3540">
                  <c:v>8.887927883409313E-3</c:v>
                </c:pt>
                <c:pt idx="3541">
                  <c:v>8.8755225524120938E-3</c:v>
                </c:pt>
                <c:pt idx="3542">
                  <c:v>8.874896110401119E-3</c:v>
                </c:pt>
                <c:pt idx="3543">
                  <c:v>8.8636158996971658E-3</c:v>
                </c:pt>
                <c:pt idx="3544">
                  <c:v>8.8227396414122475E-3</c:v>
                </c:pt>
                <c:pt idx="3545">
                  <c:v>8.8116599757387792E-3</c:v>
                </c:pt>
                <c:pt idx="3546">
                  <c:v>8.8051216887053002E-3</c:v>
                </c:pt>
                <c:pt idx="3547">
                  <c:v>8.8029081863680077E-3</c:v>
                </c:pt>
                <c:pt idx="3548">
                  <c:v>8.802009289130424E-3</c:v>
                </c:pt>
                <c:pt idx="3549">
                  <c:v>8.7672411475548297E-3</c:v>
                </c:pt>
                <c:pt idx="3550">
                  <c:v>8.7558929018529495E-3</c:v>
                </c:pt>
                <c:pt idx="3551">
                  <c:v>8.7531502994738723E-3</c:v>
                </c:pt>
                <c:pt idx="3552">
                  <c:v>8.7483188470769621E-3</c:v>
                </c:pt>
                <c:pt idx="3553">
                  <c:v>8.7463649414252845E-3</c:v>
                </c:pt>
                <c:pt idx="3554">
                  <c:v>8.7131187729550894E-3</c:v>
                </c:pt>
                <c:pt idx="3555">
                  <c:v>8.7109082617026386E-3</c:v>
                </c:pt>
                <c:pt idx="3556">
                  <c:v>8.6961442520068315E-3</c:v>
                </c:pt>
                <c:pt idx="3557">
                  <c:v>8.6288442782824631E-3</c:v>
                </c:pt>
                <c:pt idx="3558">
                  <c:v>8.6252148038343177E-3</c:v>
                </c:pt>
                <c:pt idx="3559">
                  <c:v>8.6180135649243528E-3</c:v>
                </c:pt>
                <c:pt idx="3560">
                  <c:v>8.603434621002725E-3</c:v>
                </c:pt>
                <c:pt idx="3561">
                  <c:v>8.5763075586540571E-3</c:v>
                </c:pt>
                <c:pt idx="3562">
                  <c:v>8.5733172043416864E-3</c:v>
                </c:pt>
                <c:pt idx="3563">
                  <c:v>8.527878732173963E-3</c:v>
                </c:pt>
                <c:pt idx="3564">
                  <c:v>8.520094171317473E-3</c:v>
                </c:pt>
                <c:pt idx="3565">
                  <c:v>8.4910644618061432E-3</c:v>
                </c:pt>
                <c:pt idx="3566">
                  <c:v>8.4670182537467664E-3</c:v>
                </c:pt>
                <c:pt idx="3567">
                  <c:v>8.4593278593104813E-3</c:v>
                </c:pt>
                <c:pt idx="3568">
                  <c:v>8.450123288632979E-3</c:v>
                </c:pt>
                <c:pt idx="3569">
                  <c:v>8.4406627292014126E-3</c:v>
                </c:pt>
                <c:pt idx="3570">
                  <c:v>8.4262371121731107E-3</c:v>
                </c:pt>
                <c:pt idx="3571">
                  <c:v>8.4078725027503139E-3</c:v>
                </c:pt>
                <c:pt idx="3572">
                  <c:v>8.354697913782131E-3</c:v>
                </c:pt>
                <c:pt idx="3573">
                  <c:v>8.3147155900804015E-3</c:v>
                </c:pt>
                <c:pt idx="3574">
                  <c:v>8.3087472803819781E-3</c:v>
                </c:pt>
                <c:pt idx="3575">
                  <c:v>8.2988258405801915E-3</c:v>
                </c:pt>
                <c:pt idx="3576">
                  <c:v>8.261290883728763E-3</c:v>
                </c:pt>
                <c:pt idx="3577">
                  <c:v>8.2160078228115663E-3</c:v>
                </c:pt>
                <c:pt idx="3578">
                  <c:v>8.2084143412822601E-3</c:v>
                </c:pt>
                <c:pt idx="3579">
                  <c:v>8.2018775821950281E-3</c:v>
                </c:pt>
                <c:pt idx="3580">
                  <c:v>8.1738439817348671E-3</c:v>
                </c:pt>
                <c:pt idx="3581">
                  <c:v>8.1674570364789305E-3</c:v>
                </c:pt>
                <c:pt idx="3582">
                  <c:v>8.1360150801316738E-3</c:v>
                </c:pt>
                <c:pt idx="3583">
                  <c:v>8.1259400648679755E-3</c:v>
                </c:pt>
                <c:pt idx="3584">
                  <c:v>8.1189083936155995E-3</c:v>
                </c:pt>
                <c:pt idx="3585">
                  <c:v>8.0969488286695493E-3</c:v>
                </c:pt>
                <c:pt idx="3586">
                  <c:v>8.0858859355802445E-3</c:v>
                </c:pt>
                <c:pt idx="3587">
                  <c:v>8.0851756974298535E-3</c:v>
                </c:pt>
                <c:pt idx="3588">
                  <c:v>8.0565927706833136E-3</c:v>
                </c:pt>
                <c:pt idx="3589">
                  <c:v>8.0130826060068657E-3</c:v>
                </c:pt>
                <c:pt idx="3590">
                  <c:v>7.9770408431846171E-3</c:v>
                </c:pt>
                <c:pt idx="3591">
                  <c:v>7.9517958223920548E-3</c:v>
                </c:pt>
                <c:pt idx="3592">
                  <c:v>7.9479225172297708E-3</c:v>
                </c:pt>
                <c:pt idx="3593">
                  <c:v>7.9193837679234803E-3</c:v>
                </c:pt>
                <c:pt idx="3594">
                  <c:v>7.8919430676831579E-3</c:v>
                </c:pt>
                <c:pt idx="3595">
                  <c:v>7.8850687992545795E-3</c:v>
                </c:pt>
                <c:pt idx="3596">
                  <c:v>7.8689698193560968E-3</c:v>
                </c:pt>
                <c:pt idx="3597">
                  <c:v>7.8465123605792747E-3</c:v>
                </c:pt>
                <c:pt idx="3598">
                  <c:v>7.7769759064470799E-3</c:v>
                </c:pt>
                <c:pt idx="3599">
                  <c:v>7.7554910326773936E-3</c:v>
                </c:pt>
                <c:pt idx="3600">
                  <c:v>7.7550347016598284E-3</c:v>
                </c:pt>
                <c:pt idx="3601">
                  <c:v>7.7275682876276099E-3</c:v>
                </c:pt>
                <c:pt idx="3602">
                  <c:v>7.7220735537743045E-3</c:v>
                </c:pt>
                <c:pt idx="3603">
                  <c:v>7.6928870571610457E-3</c:v>
                </c:pt>
                <c:pt idx="3604">
                  <c:v>7.6611598118426182E-3</c:v>
                </c:pt>
                <c:pt idx="3605">
                  <c:v>7.6496173920360131E-3</c:v>
                </c:pt>
                <c:pt idx="3606">
                  <c:v>7.6200328671412049E-3</c:v>
                </c:pt>
                <c:pt idx="3607">
                  <c:v>7.6180821864289521E-3</c:v>
                </c:pt>
                <c:pt idx="3608">
                  <c:v>7.6180085381375882E-3</c:v>
                </c:pt>
                <c:pt idx="3609">
                  <c:v>7.6163532633438556E-3</c:v>
                </c:pt>
                <c:pt idx="3610">
                  <c:v>7.6003797646116769E-3</c:v>
                </c:pt>
                <c:pt idx="3611">
                  <c:v>7.545250821505387E-3</c:v>
                </c:pt>
                <c:pt idx="3612">
                  <c:v>7.5357005746790407E-3</c:v>
                </c:pt>
                <c:pt idx="3613">
                  <c:v>7.5043254558719366E-3</c:v>
                </c:pt>
                <c:pt idx="3614">
                  <c:v>7.5007731926136278E-3</c:v>
                </c:pt>
                <c:pt idx="3615">
                  <c:v>7.437387432394982E-3</c:v>
                </c:pt>
                <c:pt idx="3616">
                  <c:v>7.4331262800055838E-3</c:v>
                </c:pt>
                <c:pt idx="3617">
                  <c:v>7.4258707244336626E-3</c:v>
                </c:pt>
                <c:pt idx="3618">
                  <c:v>7.4258185748121352E-3</c:v>
                </c:pt>
                <c:pt idx="3619">
                  <c:v>7.3916821037875351E-3</c:v>
                </c:pt>
                <c:pt idx="3620">
                  <c:v>7.3870821031569358E-3</c:v>
                </c:pt>
                <c:pt idx="3621">
                  <c:v>7.3326068155596504E-3</c:v>
                </c:pt>
                <c:pt idx="3622">
                  <c:v>7.3306863422634549E-3</c:v>
                </c:pt>
                <c:pt idx="3623">
                  <c:v>7.3260276039550038E-3</c:v>
                </c:pt>
                <c:pt idx="3624">
                  <c:v>7.2901266407302207E-3</c:v>
                </c:pt>
                <c:pt idx="3625">
                  <c:v>7.2875717299199705E-3</c:v>
                </c:pt>
                <c:pt idx="3626">
                  <c:v>7.2713376427290559E-3</c:v>
                </c:pt>
                <c:pt idx="3627">
                  <c:v>7.261961182786836E-3</c:v>
                </c:pt>
                <c:pt idx="3628">
                  <c:v>7.2172764469651072E-3</c:v>
                </c:pt>
                <c:pt idx="3629">
                  <c:v>7.1974513879641102E-3</c:v>
                </c:pt>
                <c:pt idx="3630">
                  <c:v>7.190202720256166E-3</c:v>
                </c:pt>
                <c:pt idx="3631">
                  <c:v>7.1806426869226395E-3</c:v>
                </c:pt>
                <c:pt idx="3632">
                  <c:v>7.1615951088875637E-3</c:v>
                </c:pt>
                <c:pt idx="3633">
                  <c:v>7.1184951987803896E-3</c:v>
                </c:pt>
                <c:pt idx="3634">
                  <c:v>7.0098617322030612E-3</c:v>
                </c:pt>
                <c:pt idx="3635">
                  <c:v>6.9975279750954253E-3</c:v>
                </c:pt>
                <c:pt idx="3636">
                  <c:v>6.9642580863310283E-3</c:v>
                </c:pt>
                <c:pt idx="3637">
                  <c:v>6.9636109573947072E-3</c:v>
                </c:pt>
                <c:pt idx="3638">
                  <c:v>6.9416749464642213E-3</c:v>
                </c:pt>
                <c:pt idx="3639">
                  <c:v>6.9330493720784151E-3</c:v>
                </c:pt>
                <c:pt idx="3640">
                  <c:v>6.9260977140956064E-3</c:v>
                </c:pt>
                <c:pt idx="3641">
                  <c:v>6.9190181516468269E-3</c:v>
                </c:pt>
                <c:pt idx="3642">
                  <c:v>6.8898126142196243E-3</c:v>
                </c:pt>
                <c:pt idx="3643">
                  <c:v>6.8843207456586453E-3</c:v>
                </c:pt>
                <c:pt idx="3644">
                  <c:v>6.8614841814671782E-3</c:v>
                </c:pt>
                <c:pt idx="3645">
                  <c:v>6.8477837680446085E-3</c:v>
                </c:pt>
                <c:pt idx="3646">
                  <c:v>6.8109446333930387E-3</c:v>
                </c:pt>
                <c:pt idx="3647">
                  <c:v>6.805993357183235E-3</c:v>
                </c:pt>
                <c:pt idx="3648">
                  <c:v>6.7989676971344244E-3</c:v>
                </c:pt>
                <c:pt idx="3649">
                  <c:v>6.7628063870293154E-3</c:v>
                </c:pt>
                <c:pt idx="3650">
                  <c:v>6.752261375403616E-3</c:v>
                </c:pt>
                <c:pt idx="3651">
                  <c:v>6.7522207093429903E-3</c:v>
                </c:pt>
                <c:pt idx="3652">
                  <c:v>6.7037234756451968E-3</c:v>
                </c:pt>
                <c:pt idx="3653">
                  <c:v>6.6920526591724983E-3</c:v>
                </c:pt>
                <c:pt idx="3654">
                  <c:v>6.6770884711533874E-3</c:v>
                </c:pt>
                <c:pt idx="3655">
                  <c:v>6.6528444748138026E-3</c:v>
                </c:pt>
                <c:pt idx="3656">
                  <c:v>6.6049968843965986E-3</c:v>
                </c:pt>
                <c:pt idx="3657">
                  <c:v>6.5965171671838367E-3</c:v>
                </c:pt>
                <c:pt idx="3658">
                  <c:v>6.5813232316383726E-3</c:v>
                </c:pt>
                <c:pt idx="3659">
                  <c:v>6.5620703106823068E-3</c:v>
                </c:pt>
                <c:pt idx="3660">
                  <c:v>6.5452733009947126E-3</c:v>
                </c:pt>
                <c:pt idx="3661">
                  <c:v>6.5374695882220724E-3</c:v>
                </c:pt>
                <c:pt idx="3662">
                  <c:v>6.5278899283564415E-3</c:v>
                </c:pt>
                <c:pt idx="3663">
                  <c:v>6.5236425438493055E-3</c:v>
                </c:pt>
                <c:pt idx="3664">
                  <c:v>6.4763635840022604E-3</c:v>
                </c:pt>
                <c:pt idx="3665">
                  <c:v>6.4733669433164149E-3</c:v>
                </c:pt>
                <c:pt idx="3666">
                  <c:v>6.3861263178881158E-3</c:v>
                </c:pt>
                <c:pt idx="3667">
                  <c:v>6.3835622008660631E-3</c:v>
                </c:pt>
                <c:pt idx="3668">
                  <c:v>6.3790991152943592E-3</c:v>
                </c:pt>
                <c:pt idx="3669">
                  <c:v>6.3614596249632208E-3</c:v>
                </c:pt>
                <c:pt idx="3670">
                  <c:v>6.3419179982928085E-3</c:v>
                </c:pt>
                <c:pt idx="3671">
                  <c:v>6.3347260230269958E-3</c:v>
                </c:pt>
                <c:pt idx="3672">
                  <c:v>6.2985430418835611E-3</c:v>
                </c:pt>
                <c:pt idx="3673">
                  <c:v>6.2758516470026041E-3</c:v>
                </c:pt>
                <c:pt idx="3674">
                  <c:v>6.2712909344814546E-3</c:v>
                </c:pt>
                <c:pt idx="3675">
                  <c:v>6.2709274250386457E-3</c:v>
                </c:pt>
                <c:pt idx="3676">
                  <c:v>6.2483582581099577E-3</c:v>
                </c:pt>
                <c:pt idx="3677">
                  <c:v>6.2356012518301734E-3</c:v>
                </c:pt>
                <c:pt idx="3678">
                  <c:v>6.2007886222455403E-3</c:v>
                </c:pt>
                <c:pt idx="3679">
                  <c:v>6.1762672942067536E-3</c:v>
                </c:pt>
                <c:pt idx="3680">
                  <c:v>6.1728473957424332E-3</c:v>
                </c:pt>
                <c:pt idx="3681">
                  <c:v>6.1475304580157954E-3</c:v>
                </c:pt>
                <c:pt idx="3682">
                  <c:v>6.1473902294089519E-3</c:v>
                </c:pt>
                <c:pt idx="3683">
                  <c:v>6.1191753397885932E-3</c:v>
                </c:pt>
                <c:pt idx="3684">
                  <c:v>6.111120599786855E-3</c:v>
                </c:pt>
                <c:pt idx="3685">
                  <c:v>6.0981036495521678E-3</c:v>
                </c:pt>
                <c:pt idx="3686">
                  <c:v>6.0655945047606401E-3</c:v>
                </c:pt>
                <c:pt idx="3687">
                  <c:v>6.0417238073732981E-3</c:v>
                </c:pt>
                <c:pt idx="3688">
                  <c:v>6.0398229358179381E-3</c:v>
                </c:pt>
                <c:pt idx="3689">
                  <c:v>6.0045987706578569E-3</c:v>
                </c:pt>
                <c:pt idx="3690">
                  <c:v>5.9851002438744538E-3</c:v>
                </c:pt>
                <c:pt idx="3691">
                  <c:v>5.9289202764894605E-3</c:v>
                </c:pt>
                <c:pt idx="3692">
                  <c:v>5.9103353267292748E-3</c:v>
                </c:pt>
                <c:pt idx="3693">
                  <c:v>5.8793810295335947E-3</c:v>
                </c:pt>
                <c:pt idx="3694">
                  <c:v>5.8767198693073551E-3</c:v>
                </c:pt>
                <c:pt idx="3695">
                  <c:v>5.8761782197702906E-3</c:v>
                </c:pt>
                <c:pt idx="3696">
                  <c:v>5.8261467729923081E-3</c:v>
                </c:pt>
                <c:pt idx="3697">
                  <c:v>5.8088797054354664E-3</c:v>
                </c:pt>
                <c:pt idx="3698">
                  <c:v>5.78398726993367E-3</c:v>
                </c:pt>
                <c:pt idx="3699">
                  <c:v>5.7782554219983958E-3</c:v>
                </c:pt>
                <c:pt idx="3700">
                  <c:v>5.7640846508627396E-3</c:v>
                </c:pt>
                <c:pt idx="3701">
                  <c:v>5.7614356339085182E-3</c:v>
                </c:pt>
                <c:pt idx="3702">
                  <c:v>5.7480365127802989E-3</c:v>
                </c:pt>
                <c:pt idx="3703">
                  <c:v>5.7400164009754904E-3</c:v>
                </c:pt>
                <c:pt idx="3704">
                  <c:v>5.694044366021115E-3</c:v>
                </c:pt>
                <c:pt idx="3705">
                  <c:v>5.6914627632458862E-3</c:v>
                </c:pt>
                <c:pt idx="3706">
                  <c:v>5.6888157129535875E-3</c:v>
                </c:pt>
                <c:pt idx="3707">
                  <c:v>5.6661530260852374E-3</c:v>
                </c:pt>
                <c:pt idx="3708">
                  <c:v>5.6311814158169771E-3</c:v>
                </c:pt>
                <c:pt idx="3709">
                  <c:v>5.6115522565212354E-3</c:v>
                </c:pt>
                <c:pt idx="3710">
                  <c:v>5.6021778425830561E-3</c:v>
                </c:pt>
                <c:pt idx="3711">
                  <c:v>5.5563689704008637E-3</c:v>
                </c:pt>
                <c:pt idx="3712">
                  <c:v>5.5241587164872588E-3</c:v>
                </c:pt>
                <c:pt idx="3713">
                  <c:v>5.496756193896047E-3</c:v>
                </c:pt>
                <c:pt idx="3714">
                  <c:v>5.4836993068127981E-3</c:v>
                </c:pt>
                <c:pt idx="3715">
                  <c:v>5.4146681312381081E-3</c:v>
                </c:pt>
                <c:pt idx="3716">
                  <c:v>5.3749927241543548E-3</c:v>
                </c:pt>
                <c:pt idx="3717">
                  <c:v>5.37136521101693E-3</c:v>
                </c:pt>
                <c:pt idx="3718">
                  <c:v>5.3580257242224483E-3</c:v>
                </c:pt>
                <c:pt idx="3719">
                  <c:v>5.3454716043512965E-3</c:v>
                </c:pt>
                <c:pt idx="3720">
                  <c:v>5.2643775956804049E-3</c:v>
                </c:pt>
                <c:pt idx="3721">
                  <c:v>5.2413515939120255E-3</c:v>
                </c:pt>
                <c:pt idx="3722">
                  <c:v>5.2303461781998874E-3</c:v>
                </c:pt>
                <c:pt idx="3723">
                  <c:v>5.2030747178447986E-3</c:v>
                </c:pt>
                <c:pt idx="3724">
                  <c:v>5.1973712798482619E-3</c:v>
                </c:pt>
                <c:pt idx="3725">
                  <c:v>5.1887824956974339E-3</c:v>
                </c:pt>
                <c:pt idx="3726">
                  <c:v>5.1645327390712845E-3</c:v>
                </c:pt>
                <c:pt idx="3727">
                  <c:v>5.1394852248316308E-3</c:v>
                </c:pt>
                <c:pt idx="3728">
                  <c:v>5.1183020607036139E-3</c:v>
                </c:pt>
                <c:pt idx="3729">
                  <c:v>5.1134503505397694E-3</c:v>
                </c:pt>
                <c:pt idx="3730">
                  <c:v>5.0946988843225613E-3</c:v>
                </c:pt>
                <c:pt idx="3731">
                  <c:v>5.0502288087083307E-3</c:v>
                </c:pt>
                <c:pt idx="3732">
                  <c:v>5.0260686188196343E-3</c:v>
                </c:pt>
                <c:pt idx="3733">
                  <c:v>5.0241201806368553E-3</c:v>
                </c:pt>
                <c:pt idx="3734">
                  <c:v>5.0191313712373399E-3</c:v>
                </c:pt>
                <c:pt idx="3735">
                  <c:v>5.0100877260155115E-3</c:v>
                </c:pt>
                <c:pt idx="3736">
                  <c:v>5.0052777743565284E-3</c:v>
                </c:pt>
                <c:pt idx="3737">
                  <c:v>5.0039735689760834E-3</c:v>
                </c:pt>
                <c:pt idx="3738">
                  <c:v>4.9922840899301359E-3</c:v>
                </c:pt>
                <c:pt idx="3739">
                  <c:v>4.9871007143171796E-3</c:v>
                </c:pt>
                <c:pt idx="3740">
                  <c:v>4.9751957912983497E-3</c:v>
                </c:pt>
                <c:pt idx="3741">
                  <c:v>4.9598032114044257E-3</c:v>
                </c:pt>
                <c:pt idx="3742">
                  <c:v>4.9546241548738702E-3</c:v>
                </c:pt>
                <c:pt idx="3743">
                  <c:v>4.9252393534506235E-3</c:v>
                </c:pt>
                <c:pt idx="3744">
                  <c:v>4.9137660263574865E-3</c:v>
                </c:pt>
                <c:pt idx="3745">
                  <c:v>4.8828317126738971E-3</c:v>
                </c:pt>
                <c:pt idx="3746">
                  <c:v>4.8695907937934694E-3</c:v>
                </c:pt>
                <c:pt idx="3747">
                  <c:v>4.8666064816619134E-3</c:v>
                </c:pt>
                <c:pt idx="3748">
                  <c:v>4.8609768682684185E-3</c:v>
                </c:pt>
                <c:pt idx="3749">
                  <c:v>4.8442100994029631E-3</c:v>
                </c:pt>
                <c:pt idx="3750">
                  <c:v>4.8364412316269766E-3</c:v>
                </c:pt>
                <c:pt idx="3751">
                  <c:v>4.8278984245433247E-3</c:v>
                </c:pt>
                <c:pt idx="3752">
                  <c:v>4.8159425398259523E-3</c:v>
                </c:pt>
                <c:pt idx="3753">
                  <c:v>4.7106049184557726E-3</c:v>
                </c:pt>
                <c:pt idx="3754">
                  <c:v>4.7101283058046169E-3</c:v>
                </c:pt>
                <c:pt idx="3755">
                  <c:v>4.6945569482163699E-3</c:v>
                </c:pt>
                <c:pt idx="3756">
                  <c:v>4.6899707965534559E-3</c:v>
                </c:pt>
                <c:pt idx="3757">
                  <c:v>4.6315117384956896E-3</c:v>
                </c:pt>
                <c:pt idx="3758">
                  <c:v>4.6192314437103034E-3</c:v>
                </c:pt>
                <c:pt idx="3759">
                  <c:v>4.6039211829041107E-3</c:v>
                </c:pt>
                <c:pt idx="3760">
                  <c:v>4.575512108016099E-3</c:v>
                </c:pt>
                <c:pt idx="3761">
                  <c:v>4.5458891174609559E-3</c:v>
                </c:pt>
                <c:pt idx="3762">
                  <c:v>4.5416037133951216E-3</c:v>
                </c:pt>
                <c:pt idx="3763">
                  <c:v>4.5018591367000944E-3</c:v>
                </c:pt>
                <c:pt idx="3764">
                  <c:v>4.4695571905908164E-3</c:v>
                </c:pt>
                <c:pt idx="3765">
                  <c:v>4.4420464886118236E-3</c:v>
                </c:pt>
                <c:pt idx="3766">
                  <c:v>4.4173315380730861E-3</c:v>
                </c:pt>
                <c:pt idx="3767">
                  <c:v>4.4137782325082212E-3</c:v>
                </c:pt>
                <c:pt idx="3768">
                  <c:v>4.4109230758481669E-3</c:v>
                </c:pt>
                <c:pt idx="3769">
                  <c:v>4.3854977888436782E-3</c:v>
                </c:pt>
                <c:pt idx="3770">
                  <c:v>4.3491529728177034E-3</c:v>
                </c:pt>
                <c:pt idx="3771">
                  <c:v>4.3457905800981626E-3</c:v>
                </c:pt>
                <c:pt idx="3772">
                  <c:v>4.3169273885550153E-3</c:v>
                </c:pt>
                <c:pt idx="3773">
                  <c:v>4.2702002241572414E-3</c:v>
                </c:pt>
                <c:pt idx="3774">
                  <c:v>4.2689712352384545E-3</c:v>
                </c:pt>
                <c:pt idx="3775">
                  <c:v>4.2377199137901642E-3</c:v>
                </c:pt>
                <c:pt idx="3776">
                  <c:v>4.2362984439678021E-3</c:v>
                </c:pt>
                <c:pt idx="3777">
                  <c:v>4.2291803802974801E-3</c:v>
                </c:pt>
                <c:pt idx="3778">
                  <c:v>4.1932977705868221E-3</c:v>
                </c:pt>
                <c:pt idx="3779">
                  <c:v>4.1927814242710493E-3</c:v>
                </c:pt>
                <c:pt idx="3780">
                  <c:v>4.1574440772130317E-3</c:v>
                </c:pt>
                <c:pt idx="3781">
                  <c:v>4.1547421701414716E-3</c:v>
                </c:pt>
                <c:pt idx="3782">
                  <c:v>4.1512336206687315E-3</c:v>
                </c:pt>
                <c:pt idx="3783">
                  <c:v>4.1509557860183966E-3</c:v>
                </c:pt>
                <c:pt idx="3784">
                  <c:v>4.0850487045642741E-3</c:v>
                </c:pt>
                <c:pt idx="3785">
                  <c:v>4.0576680386324847E-3</c:v>
                </c:pt>
                <c:pt idx="3786">
                  <c:v>4.0448762693122715E-3</c:v>
                </c:pt>
                <c:pt idx="3787">
                  <c:v>4.0116822355825386E-3</c:v>
                </c:pt>
                <c:pt idx="3788">
                  <c:v>4.0000815747551297E-3</c:v>
                </c:pt>
                <c:pt idx="3789">
                  <c:v>3.9855197573206852E-3</c:v>
                </c:pt>
                <c:pt idx="3790">
                  <c:v>3.9728538026372155E-3</c:v>
                </c:pt>
                <c:pt idx="3791">
                  <c:v>3.9628837259493722E-3</c:v>
                </c:pt>
                <c:pt idx="3792">
                  <c:v>3.9507902048652203E-3</c:v>
                </c:pt>
                <c:pt idx="3793">
                  <c:v>3.8869425198357448E-3</c:v>
                </c:pt>
                <c:pt idx="3794">
                  <c:v>3.8705524413345672E-3</c:v>
                </c:pt>
                <c:pt idx="3795">
                  <c:v>3.8656319798553609E-3</c:v>
                </c:pt>
                <c:pt idx="3796">
                  <c:v>3.8428838793853099E-3</c:v>
                </c:pt>
                <c:pt idx="3797">
                  <c:v>3.8336928017681472E-3</c:v>
                </c:pt>
                <c:pt idx="3798">
                  <c:v>3.8316931244524489E-3</c:v>
                </c:pt>
                <c:pt idx="3799">
                  <c:v>3.8143650965402421E-3</c:v>
                </c:pt>
                <c:pt idx="3800">
                  <c:v>3.7429232630611545E-3</c:v>
                </c:pt>
                <c:pt idx="3801">
                  <c:v>3.7166797232982265E-3</c:v>
                </c:pt>
                <c:pt idx="3802">
                  <c:v>3.6788004842959227E-3</c:v>
                </c:pt>
                <c:pt idx="3803">
                  <c:v>3.6523066632207341E-3</c:v>
                </c:pt>
                <c:pt idx="3804">
                  <c:v>3.641243501776849E-3</c:v>
                </c:pt>
                <c:pt idx="3805">
                  <c:v>3.5840046123836208E-3</c:v>
                </c:pt>
                <c:pt idx="3806">
                  <c:v>3.5567600340871463E-3</c:v>
                </c:pt>
                <c:pt idx="3807">
                  <c:v>3.5521663101822621E-3</c:v>
                </c:pt>
                <c:pt idx="3808">
                  <c:v>3.5350922952627228E-3</c:v>
                </c:pt>
                <c:pt idx="3809">
                  <c:v>3.5283382371560307E-3</c:v>
                </c:pt>
                <c:pt idx="3810">
                  <c:v>3.4890543512163317E-3</c:v>
                </c:pt>
                <c:pt idx="3811">
                  <c:v>3.4641326237710543E-3</c:v>
                </c:pt>
                <c:pt idx="3812">
                  <c:v>3.4563798666205621E-3</c:v>
                </c:pt>
                <c:pt idx="3813">
                  <c:v>3.443659797074511E-3</c:v>
                </c:pt>
                <c:pt idx="3814">
                  <c:v>3.4386256633357841E-3</c:v>
                </c:pt>
                <c:pt idx="3815">
                  <c:v>3.4311059824074213E-3</c:v>
                </c:pt>
                <c:pt idx="3816">
                  <c:v>3.4091810695430075E-3</c:v>
                </c:pt>
                <c:pt idx="3817">
                  <c:v>3.3853391984574009E-3</c:v>
                </c:pt>
                <c:pt idx="3818">
                  <c:v>3.3650749795564225E-3</c:v>
                </c:pt>
                <c:pt idx="3819">
                  <c:v>3.3514729105069653E-3</c:v>
                </c:pt>
                <c:pt idx="3820">
                  <c:v>3.3061525747131097E-3</c:v>
                </c:pt>
                <c:pt idx="3821">
                  <c:v>3.3058610447154343E-3</c:v>
                </c:pt>
                <c:pt idx="3822">
                  <c:v>3.2743395749925044E-3</c:v>
                </c:pt>
                <c:pt idx="3823">
                  <c:v>3.2546992650253534E-3</c:v>
                </c:pt>
                <c:pt idx="3824">
                  <c:v>3.2278674915820218E-3</c:v>
                </c:pt>
                <c:pt idx="3825">
                  <c:v>3.1882719674096154E-3</c:v>
                </c:pt>
                <c:pt idx="3826">
                  <c:v>3.1383343187873546E-3</c:v>
                </c:pt>
                <c:pt idx="3827">
                  <c:v>3.1295172507519058E-3</c:v>
                </c:pt>
                <c:pt idx="3828">
                  <c:v>3.124194732457829E-3</c:v>
                </c:pt>
                <c:pt idx="3829">
                  <c:v>3.1094397415419176E-3</c:v>
                </c:pt>
                <c:pt idx="3830">
                  <c:v>3.077455699261994E-3</c:v>
                </c:pt>
                <c:pt idx="3831">
                  <c:v>3.0534372652558125E-3</c:v>
                </c:pt>
                <c:pt idx="3832">
                  <c:v>3.0507877093327554E-3</c:v>
                </c:pt>
                <c:pt idx="3833">
                  <c:v>3.0426807799181161E-3</c:v>
                </c:pt>
                <c:pt idx="3834">
                  <c:v>3.019122607593688E-3</c:v>
                </c:pt>
                <c:pt idx="3835">
                  <c:v>3.0142849547172453E-3</c:v>
                </c:pt>
                <c:pt idx="3836">
                  <c:v>2.9833956363558797E-3</c:v>
                </c:pt>
                <c:pt idx="3837">
                  <c:v>2.9625236876555678E-3</c:v>
                </c:pt>
                <c:pt idx="3838">
                  <c:v>2.9544757450577657E-3</c:v>
                </c:pt>
                <c:pt idx="3839">
                  <c:v>2.9519229630257573E-3</c:v>
                </c:pt>
                <c:pt idx="3840">
                  <c:v>2.9230305951430035E-3</c:v>
                </c:pt>
                <c:pt idx="3841">
                  <c:v>2.9086101689096977E-3</c:v>
                </c:pt>
                <c:pt idx="3842">
                  <c:v>2.9070137479883956E-3</c:v>
                </c:pt>
                <c:pt idx="3843">
                  <c:v>2.8801984770185935E-3</c:v>
                </c:pt>
                <c:pt idx="3844">
                  <c:v>2.8485957858219823E-3</c:v>
                </c:pt>
                <c:pt idx="3845">
                  <c:v>2.8480125383786234E-3</c:v>
                </c:pt>
                <c:pt idx="3846">
                  <c:v>2.8126490130783912E-3</c:v>
                </c:pt>
                <c:pt idx="3847">
                  <c:v>2.7706813476174978E-3</c:v>
                </c:pt>
                <c:pt idx="3848">
                  <c:v>2.7651183229910081E-3</c:v>
                </c:pt>
                <c:pt idx="3849">
                  <c:v>2.7471918383487732E-3</c:v>
                </c:pt>
                <c:pt idx="3850">
                  <c:v>2.7128269766082125E-3</c:v>
                </c:pt>
                <c:pt idx="3851">
                  <c:v>2.695572612791703E-3</c:v>
                </c:pt>
                <c:pt idx="3852">
                  <c:v>2.5706447811196225E-3</c:v>
                </c:pt>
                <c:pt idx="3853">
                  <c:v>2.566943392543394E-3</c:v>
                </c:pt>
                <c:pt idx="3854">
                  <c:v>2.5617606815427794E-3</c:v>
                </c:pt>
                <c:pt idx="3855">
                  <c:v>2.5575180509011383E-3</c:v>
                </c:pt>
                <c:pt idx="3856">
                  <c:v>2.5503328762432813E-3</c:v>
                </c:pt>
                <c:pt idx="3857">
                  <c:v>2.5366794048181582E-3</c:v>
                </c:pt>
                <c:pt idx="3858">
                  <c:v>2.5194116318832038E-3</c:v>
                </c:pt>
                <c:pt idx="3859">
                  <c:v>2.5061511689334899E-3</c:v>
                </c:pt>
                <c:pt idx="3860">
                  <c:v>2.4872223336884084E-3</c:v>
                </c:pt>
                <c:pt idx="3861">
                  <c:v>2.4818874884845804E-3</c:v>
                </c:pt>
                <c:pt idx="3862">
                  <c:v>2.4502027737423244E-3</c:v>
                </c:pt>
                <c:pt idx="3863">
                  <c:v>2.4458337566818653E-3</c:v>
                </c:pt>
                <c:pt idx="3864">
                  <c:v>2.4397042126881804E-3</c:v>
                </c:pt>
                <c:pt idx="3865">
                  <c:v>2.4091446768056356E-3</c:v>
                </c:pt>
                <c:pt idx="3866">
                  <c:v>2.4038142630813902E-3</c:v>
                </c:pt>
                <c:pt idx="3867">
                  <c:v>2.370749638748516E-3</c:v>
                </c:pt>
                <c:pt idx="3868">
                  <c:v>2.3436897194990826E-3</c:v>
                </c:pt>
                <c:pt idx="3869">
                  <c:v>2.3201027528704922E-3</c:v>
                </c:pt>
                <c:pt idx="3870">
                  <c:v>2.315052636920193E-3</c:v>
                </c:pt>
                <c:pt idx="3871">
                  <c:v>2.3126255045798636E-3</c:v>
                </c:pt>
                <c:pt idx="3872">
                  <c:v>2.3110106947204592E-3</c:v>
                </c:pt>
                <c:pt idx="3873">
                  <c:v>2.2946381278444524E-3</c:v>
                </c:pt>
                <c:pt idx="3874">
                  <c:v>2.2265848113235368E-3</c:v>
                </c:pt>
                <c:pt idx="3875">
                  <c:v>2.2111690725193176E-3</c:v>
                </c:pt>
                <c:pt idx="3876">
                  <c:v>2.1485688959033238E-3</c:v>
                </c:pt>
                <c:pt idx="3877">
                  <c:v>2.130315677746744E-3</c:v>
                </c:pt>
                <c:pt idx="3878">
                  <c:v>2.1204808573831312E-3</c:v>
                </c:pt>
                <c:pt idx="3879">
                  <c:v>2.0638099815419825E-3</c:v>
                </c:pt>
                <c:pt idx="3880">
                  <c:v>2.0597955046771626E-3</c:v>
                </c:pt>
                <c:pt idx="3881">
                  <c:v>2.0515157377791623E-3</c:v>
                </c:pt>
                <c:pt idx="3882">
                  <c:v>2.0200558632461349E-3</c:v>
                </c:pt>
                <c:pt idx="3883">
                  <c:v>2.0152780383930553E-3</c:v>
                </c:pt>
                <c:pt idx="3884">
                  <c:v>2.0137451734528961E-3</c:v>
                </c:pt>
                <c:pt idx="3885">
                  <c:v>1.9931929791955844E-3</c:v>
                </c:pt>
                <c:pt idx="3886">
                  <c:v>1.9862922081550546E-3</c:v>
                </c:pt>
                <c:pt idx="3887">
                  <c:v>1.954864041801676E-3</c:v>
                </c:pt>
                <c:pt idx="3888">
                  <c:v>1.9282158170851234E-3</c:v>
                </c:pt>
                <c:pt idx="3889">
                  <c:v>1.8993672996894819E-3</c:v>
                </c:pt>
                <c:pt idx="3890">
                  <c:v>1.8735968217083534E-3</c:v>
                </c:pt>
                <c:pt idx="3891">
                  <c:v>1.8651501583896483E-3</c:v>
                </c:pt>
                <c:pt idx="3892">
                  <c:v>1.8495685259430454E-3</c:v>
                </c:pt>
                <c:pt idx="3893">
                  <c:v>1.8344449368785894E-3</c:v>
                </c:pt>
                <c:pt idx="3894">
                  <c:v>1.8151042418390946E-3</c:v>
                </c:pt>
                <c:pt idx="3895">
                  <c:v>1.6863823496259486E-3</c:v>
                </c:pt>
                <c:pt idx="3896">
                  <c:v>1.6844900212889145E-3</c:v>
                </c:pt>
                <c:pt idx="3897">
                  <c:v>1.6624951727442316E-3</c:v>
                </c:pt>
                <c:pt idx="3898">
                  <c:v>1.6409377526625205E-3</c:v>
                </c:pt>
                <c:pt idx="3899">
                  <c:v>1.636585568148185E-3</c:v>
                </c:pt>
                <c:pt idx="3900">
                  <c:v>1.6349303074923978E-3</c:v>
                </c:pt>
                <c:pt idx="3901">
                  <c:v>1.6318755086139208E-3</c:v>
                </c:pt>
                <c:pt idx="3902">
                  <c:v>1.6013716825784817E-3</c:v>
                </c:pt>
                <c:pt idx="3903">
                  <c:v>1.5958303836316524E-3</c:v>
                </c:pt>
                <c:pt idx="3904">
                  <c:v>1.5601233770638353E-3</c:v>
                </c:pt>
                <c:pt idx="3905">
                  <c:v>1.5340543697722707E-3</c:v>
                </c:pt>
                <c:pt idx="3906">
                  <c:v>1.5333734343786292E-3</c:v>
                </c:pt>
                <c:pt idx="3907">
                  <c:v>1.5235270451307986E-3</c:v>
                </c:pt>
                <c:pt idx="3908">
                  <c:v>1.4955534651895897E-3</c:v>
                </c:pt>
                <c:pt idx="3909">
                  <c:v>1.4723140544347149E-3</c:v>
                </c:pt>
                <c:pt idx="3910">
                  <c:v>1.4586882938062372E-3</c:v>
                </c:pt>
                <c:pt idx="3911">
                  <c:v>1.4568221390444563E-3</c:v>
                </c:pt>
                <c:pt idx="3912">
                  <c:v>1.4426739570917993E-3</c:v>
                </c:pt>
                <c:pt idx="3913">
                  <c:v>1.4137863979992199E-3</c:v>
                </c:pt>
                <c:pt idx="3914">
                  <c:v>1.3401199574280542E-3</c:v>
                </c:pt>
                <c:pt idx="3915">
                  <c:v>1.3297115754203918E-3</c:v>
                </c:pt>
                <c:pt idx="3916">
                  <c:v>1.3241530332835764E-3</c:v>
                </c:pt>
                <c:pt idx="3917">
                  <c:v>1.3177362019287883E-3</c:v>
                </c:pt>
                <c:pt idx="3918">
                  <c:v>1.3009520351817041E-3</c:v>
                </c:pt>
                <c:pt idx="3919">
                  <c:v>1.2895183479017264E-3</c:v>
                </c:pt>
                <c:pt idx="3920">
                  <c:v>1.2794132994049571E-3</c:v>
                </c:pt>
                <c:pt idx="3921">
                  <c:v>1.2728244830904735E-3</c:v>
                </c:pt>
                <c:pt idx="3922">
                  <c:v>1.2489381979591176E-3</c:v>
                </c:pt>
                <c:pt idx="3923">
                  <c:v>1.1852911929898327E-3</c:v>
                </c:pt>
                <c:pt idx="3924">
                  <c:v>1.1792420121255391E-3</c:v>
                </c:pt>
                <c:pt idx="3925">
                  <c:v>1.1414404086771658E-3</c:v>
                </c:pt>
                <c:pt idx="3926">
                  <c:v>1.140682953240849E-3</c:v>
                </c:pt>
                <c:pt idx="3927">
                  <c:v>1.084070560472862E-3</c:v>
                </c:pt>
                <c:pt idx="3928">
                  <c:v>1.0582184324239956E-3</c:v>
                </c:pt>
                <c:pt idx="3929">
                  <c:v>1.0506313617701009E-3</c:v>
                </c:pt>
                <c:pt idx="3930">
                  <c:v>1.0276509657658353E-3</c:v>
                </c:pt>
                <c:pt idx="3931">
                  <c:v>1.0245243791861067E-3</c:v>
                </c:pt>
                <c:pt idx="3932">
                  <c:v>9.231684164257276E-4</c:v>
                </c:pt>
                <c:pt idx="3933">
                  <c:v>8.942523056650652E-4</c:v>
                </c:pt>
                <c:pt idx="3934">
                  <c:v>8.8179599527404482E-4</c:v>
                </c:pt>
                <c:pt idx="3935">
                  <c:v>8.6510555916367794E-4</c:v>
                </c:pt>
                <c:pt idx="3936">
                  <c:v>8.3648810812797698E-4</c:v>
                </c:pt>
                <c:pt idx="3937">
                  <c:v>8.3499970793229894E-4</c:v>
                </c:pt>
                <c:pt idx="3938">
                  <c:v>8.1766636346060264E-4</c:v>
                </c:pt>
                <c:pt idx="3939">
                  <c:v>7.4526630393054389E-4</c:v>
                </c:pt>
                <c:pt idx="3940">
                  <c:v>7.2595116540242761E-4</c:v>
                </c:pt>
                <c:pt idx="3941">
                  <c:v>7.2254307018692655E-4</c:v>
                </c:pt>
                <c:pt idx="3942">
                  <c:v>7.2200538640453734E-4</c:v>
                </c:pt>
                <c:pt idx="3943">
                  <c:v>7.0860606386556309E-4</c:v>
                </c:pt>
                <c:pt idx="3944">
                  <c:v>6.155303966602E-4</c:v>
                </c:pt>
                <c:pt idx="3945">
                  <c:v>6.0459515491205647E-4</c:v>
                </c:pt>
                <c:pt idx="3946">
                  <c:v>5.1877190332879676E-4</c:v>
                </c:pt>
                <c:pt idx="3947">
                  <c:v>5.0046589351132923E-4</c:v>
                </c:pt>
                <c:pt idx="3948">
                  <c:v>4.8315756275184313E-4</c:v>
                </c:pt>
                <c:pt idx="3949">
                  <c:v>4.4630780577478138E-4</c:v>
                </c:pt>
                <c:pt idx="3950">
                  <c:v>4.1988958604759137E-4</c:v>
                </c:pt>
                <c:pt idx="3951">
                  <c:v>4.1175175301398317E-4</c:v>
                </c:pt>
                <c:pt idx="3952">
                  <c:v>4.0656335116496872E-4</c:v>
                </c:pt>
                <c:pt idx="3953">
                  <c:v>3.6238416734295291E-4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77-4BF8-A987-C73B182AA6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19863024"/>
        <c:axId val="1525766080"/>
      </c:lineChart>
      <c:catAx>
        <c:axId val="15198630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766080"/>
        <c:crosses val="autoZero"/>
        <c:auto val="1"/>
        <c:lblAlgn val="ctr"/>
        <c:lblOffset val="100"/>
        <c:noMultiLvlLbl val="0"/>
      </c:catAx>
      <c:valAx>
        <c:axId val="1525766080"/>
        <c:scaling>
          <c:logBase val="10"/>
          <c:orientation val="minMax"/>
          <c:min val="1.0000000000000004E-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986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t" anchorCtr="0" compatLnSpc="1">
            <a:prstTxWarp prst="textNoShape">
              <a:avLst/>
            </a:prstTxWarp>
          </a:bodyPr>
          <a:lstStyle>
            <a:lvl1pPr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0975" y="0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t" anchorCtr="0" compatLnSpc="1">
            <a:prstTxWarp prst="textNoShape">
              <a:avLst/>
            </a:prstTxWarp>
          </a:bodyPr>
          <a:lstStyle>
            <a:lvl1pPr algn="r"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70675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b" anchorCtr="0" compatLnSpc="1">
            <a:prstTxWarp prst="textNoShape">
              <a:avLst/>
            </a:prstTxWarp>
          </a:bodyPr>
          <a:lstStyle>
            <a:lvl1pPr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0975" y="6670675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b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47A352E-0A0B-4A91-B91C-DC505AB808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31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t" anchorCtr="0" compatLnSpc="1">
            <a:prstTxWarp prst="textNoShape">
              <a:avLst/>
            </a:prstTxWarp>
          </a:bodyPr>
          <a:lstStyle>
            <a:lvl1pPr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0975" y="0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t" anchorCtr="0" compatLnSpc="1">
            <a:prstTxWarp prst="textNoShape">
              <a:avLst/>
            </a:prstTxWarp>
          </a:bodyPr>
          <a:lstStyle>
            <a:lvl1pPr algn="r"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70675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b" anchorCtr="0" compatLnSpc="1">
            <a:prstTxWarp prst="textNoShape">
              <a:avLst/>
            </a:prstTxWarp>
          </a:bodyPr>
          <a:lstStyle>
            <a:lvl1pPr defTabSz="960230" eaLnBrk="0" hangingPunct="0">
              <a:defRPr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0975" y="6670675"/>
            <a:ext cx="40354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71" tIns="0" rIns="19071" bIns="0" numCol="1" anchor="b" anchorCtr="0" compatLnSpc="1">
            <a:prstTxWarp prst="textNoShape">
              <a:avLst/>
            </a:prstTxWarp>
          </a:bodyPr>
          <a:lstStyle>
            <a:lvl1pPr algn="r" defTabSz="958850">
              <a:defRPr b="0" i="1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CF5C338-CE15-4957-B19A-0A26386424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25550" y="3335338"/>
            <a:ext cx="684530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11" tIns="47648" rIns="95311" bIns="47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18439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19313" y="414338"/>
            <a:ext cx="5102225" cy="2870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16171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1pPr>
    <a:lvl2pPr marL="468313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2pPr>
    <a:lvl3pPr marL="936625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3pPr>
    <a:lvl4pPr marL="1403350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4pPr>
    <a:lvl5pPr marL="1874838" algn="l" defTabSz="968375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19313" y="414338"/>
            <a:ext cx="5102225" cy="2870200"/>
          </a:xfrm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4F0906-1B39-4A8E-8AA2-2133126F69D9}" type="slidenum">
              <a:rPr lang="en-US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b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968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6443AE-4D3F-4399-9070-8531CC298EE7}" type="slidenum">
              <a:rPr lang="en-US" b="0" smtClean="0">
                <a:latin typeface="Times New Roman" panose="02020603050405020304" pitchFamily="18" charset="0"/>
              </a:rPr>
              <a:pPr/>
              <a:t>3</a:t>
            </a:fld>
            <a:endParaRPr lang="en-US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72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5C338-CE15-4957-B19A-0A263864240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27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5C338-CE15-4957-B19A-0A263864240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61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88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885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EEA010F-A789-4FCF-8747-35BAFF0FFEB8}" type="slidenum">
              <a:rPr lang="en-US" b="0" smtClean="0">
                <a:latin typeface="Times New Roman" panose="02020603050405020304" pitchFamily="18" charset="0"/>
              </a:rPr>
              <a:pPr/>
              <a:t>6</a:t>
            </a:fld>
            <a:endParaRPr lang="en-US" b="0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33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509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30EB9B6C-AB08-4C17-9425-F9F0A74954EE}" type="slidenum">
              <a:rPr lang="en-US" sz="18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en-US" sz="18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48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F5C338-CE15-4957-B19A-0A263864240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2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560" y="2328864"/>
            <a:ext cx="11327530" cy="1608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8977" y="4248151"/>
            <a:ext cx="9330697" cy="191611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FE4E6-691A-4F4D-B5FA-042DE24ECD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6600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7023" y="0"/>
            <a:ext cx="3331627" cy="6751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0"/>
            <a:ext cx="9791340" cy="6751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B00C15-C422-4DDC-AE9C-254D62898E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491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328650" cy="10175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279" y="1077914"/>
            <a:ext cx="6536844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1806" y="1077914"/>
            <a:ext cx="6536845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723FF-15C8-4DE8-9D84-00A9CEDA3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8565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1450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560" y="2328864"/>
            <a:ext cx="11327530" cy="16081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8977" y="4248151"/>
            <a:ext cx="9330697" cy="19161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0F5F3F0-1A75-45D5-924F-47D00EFC93F1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A2C8BC2-7426-4FF3-B06B-CB31F0557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41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326" y="1749425"/>
            <a:ext cx="11995998" cy="4948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6BB3214-F989-4E0A-ADDF-C85D40001C40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33D741-1BEC-435A-B2EA-CF3DD2687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981" y="4818064"/>
            <a:ext cx="11329673" cy="1489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981" y="3178175"/>
            <a:ext cx="11329673" cy="16398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B61FFF2-1C36-4AF1-8912-18243DF97101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DE708F2-F51B-43F8-9018-746A382FA0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31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6326" y="1749425"/>
            <a:ext cx="5894086" cy="49482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095" y="1749425"/>
            <a:ext cx="5896229" cy="4948238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AC4635C-CEF9-416A-B499-338201917EE1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A0B1762-208A-4CC6-A647-21091B31F4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1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327" y="1677989"/>
            <a:ext cx="5889801" cy="7000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7" y="2378075"/>
            <a:ext cx="5889801" cy="4319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0380" y="1677989"/>
            <a:ext cx="5891944" cy="7000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70380" y="2378075"/>
            <a:ext cx="5891944" cy="4319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38BE0B2-45C9-4859-8931-6E1A17522959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6262F90-0C51-4788-814B-1B98BA39DA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79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B3EC6EF-30DC-4C13-8EE2-04D255E28EB6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3305F98-4086-47A5-9DF1-E77536DCAB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13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78E525-A98F-4190-9DED-DBF3178331DB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92A0800-9762-49F2-8909-746BAEF206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8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51937" y="6315075"/>
            <a:ext cx="27767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D23BA-D9DA-4C50-BE00-C7CDC20DCC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352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298450"/>
            <a:ext cx="4385748" cy="12700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0622" y="298451"/>
            <a:ext cx="7451703" cy="63992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326" y="1568451"/>
            <a:ext cx="4385748" cy="5129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47A6A44-C81E-4B1E-9742-72823C7BCFF4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7F8CCE7-B692-4B07-A1EC-49FAD4A630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407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40" y="5248276"/>
            <a:ext cx="7998046" cy="61912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11740" y="669926"/>
            <a:ext cx="7998046" cy="4498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1740" y="5867401"/>
            <a:ext cx="7998046" cy="88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E95F03B-8FFF-49F3-A2F7-309586DCAB20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952425E-5323-45D5-8F71-D9E50F7835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731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326" y="1749425"/>
            <a:ext cx="11995998" cy="49482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60504FE-DDEA-4DBF-8014-FC4A4B73922C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95DBE21-9E31-4EA8-9806-61E1DE7462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62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64932" y="300039"/>
            <a:ext cx="2997392" cy="63976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6326" y="300039"/>
            <a:ext cx="8792923" cy="63976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6326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2EC46712-7909-44E6-AE5F-1DA964C0A0AE}" type="datetimeFigureOut">
              <a:rPr lang="en-US"/>
              <a:pPr>
                <a:defRPr/>
              </a:pPr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55009" y="6950076"/>
            <a:ext cx="4218633" cy="398463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51377" y="6950076"/>
            <a:ext cx="3110947" cy="39846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15041B7-DA0F-498C-B5FB-5FB50CEEAB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27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560" y="2328864"/>
            <a:ext cx="11327530" cy="1608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8977" y="4248151"/>
            <a:ext cx="9330697" cy="191611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94D00-9894-405C-950F-4DC58BE6F8A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70466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0" y="1077914"/>
            <a:ext cx="13279371" cy="5054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01885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981" y="4818064"/>
            <a:ext cx="11329673" cy="1489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981" y="3178175"/>
            <a:ext cx="11329673" cy="16398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D19C17-6C10-43A2-8F08-EF1358559F1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3122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327" y="1677989"/>
            <a:ext cx="5889801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7" y="2378075"/>
            <a:ext cx="5889801" cy="4319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0380" y="1677989"/>
            <a:ext cx="5891944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70380" y="2378075"/>
            <a:ext cx="5891944" cy="4319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39C7A3-57C0-4B54-8D67-2E9875E7AB1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2661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51937" y="6342063"/>
            <a:ext cx="27767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77FED-99E4-448A-9681-501409326E6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77209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F4853F-0795-48BC-9E5B-3DB676C9B14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4840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981" y="4818064"/>
            <a:ext cx="11329673" cy="1489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981" y="3178175"/>
            <a:ext cx="11329673" cy="163988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DD076-176F-43E7-B40E-9D362D540B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4179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298450"/>
            <a:ext cx="4385748" cy="1270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0622" y="298451"/>
            <a:ext cx="7451703" cy="6399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326" y="1568451"/>
            <a:ext cx="4385748" cy="5129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CB1A7-2E6B-4E9D-9291-C48AD1044B2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37643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40" y="5248276"/>
            <a:ext cx="7998046" cy="619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11740" y="669926"/>
            <a:ext cx="7998046" cy="4498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1740" y="5867401"/>
            <a:ext cx="7998046" cy="88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0EF143-0FC0-4BBD-81C6-CEAD5217FEC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413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C9A647-7A47-42E8-B117-F23ED37681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3352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97023" y="0"/>
            <a:ext cx="3331627" cy="6751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" y="0"/>
            <a:ext cx="9791340" cy="6751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FFDF8-039D-49F5-B69A-E59E50A5433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56888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328650" cy="10175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279" y="1077914"/>
            <a:ext cx="6536844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1806" y="1077914"/>
            <a:ext cx="6536845" cy="5673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4B7C9-C112-45D6-8269-AA02D0362DD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1076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7845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749301"/>
            <a:ext cx="13328650" cy="9175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276" tIns="49638" rIns="99276" bIns="49638" anchor="ctr"/>
          <a:lstStyle/>
          <a:p>
            <a:pPr eaLnBrk="1" hangingPunct="1">
              <a:defRPr/>
            </a:pPr>
            <a:endParaRPr lang="en-US" sz="43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749776"/>
            <a:ext cx="11995785" cy="899732"/>
          </a:xfrm>
        </p:spPr>
        <p:txBody>
          <a:bodyPr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96464" y="166689"/>
            <a:ext cx="3331626" cy="200025"/>
          </a:xfrm>
        </p:spPr>
        <p:txBody>
          <a:bodyPr/>
          <a:lstStyle>
            <a:lvl1pPr algn="r">
              <a:defRPr sz="11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019566" y="166689"/>
            <a:ext cx="1064836" cy="200025"/>
          </a:xfrm>
        </p:spPr>
        <p:txBody>
          <a:bodyPr/>
          <a:lstStyle>
            <a:lvl1pPr>
              <a:defRPr sz="1100">
                <a:solidFill>
                  <a:srgbClr val="0070C0"/>
                </a:solidFill>
              </a:defRPr>
            </a:lvl1pPr>
          </a:lstStyle>
          <a:p>
            <a:pPr>
              <a:defRPr/>
            </a:pPr>
            <a:r>
              <a:rPr lang="en-US"/>
              <a:t>| Slide </a:t>
            </a:r>
            <a:fld id="{148D525D-15FC-442E-ADC2-A90C0F18FE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38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300038"/>
            <a:ext cx="11995998" cy="12493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327" y="1677989"/>
            <a:ext cx="5889801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27" y="2378075"/>
            <a:ext cx="5889801" cy="4319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0380" y="1677989"/>
            <a:ext cx="5891944" cy="700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70380" y="2378075"/>
            <a:ext cx="5891944" cy="4319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A9E8C-3ED8-4963-9CEA-DD336ADB0A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2455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551937" y="6342063"/>
            <a:ext cx="27767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17DE4D-AA68-4B91-AD19-901FB13F47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4173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D392B3-C87D-48AE-AA1B-A3D9E5421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6403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326" y="298450"/>
            <a:ext cx="4385748" cy="1270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0622" y="298451"/>
            <a:ext cx="7451703" cy="63992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6326" y="1568451"/>
            <a:ext cx="4385748" cy="51292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39C41-A8C9-4D2F-861D-B9A2DD614B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293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40" y="5248276"/>
            <a:ext cx="7998046" cy="6191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11740" y="669926"/>
            <a:ext cx="7998046" cy="4498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11740" y="5867401"/>
            <a:ext cx="7998046" cy="88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429FA-F861-4F2F-A0A0-D8B7F22CA0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0567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2B9A2-9D20-47FD-8E80-4AC171BAB6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5427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6987" y="6872288"/>
            <a:ext cx="277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06429" y="6872288"/>
            <a:ext cx="4113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3366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42807" y="6872288"/>
            <a:ext cx="277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2764492-3FEE-445D-A492-6165FFB9C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-2143" y="-3175"/>
            <a:ext cx="13307225" cy="1066800"/>
          </a:xfrm>
          <a:prstGeom prst="rect">
            <a:avLst/>
          </a:prstGeom>
          <a:solidFill>
            <a:srgbClr val="00279F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cs typeface="Arial" panose="020B0604020202020204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328650" cy="1017588"/>
          </a:xfrm>
          <a:prstGeom prst="rect">
            <a:avLst/>
          </a:prstGeom>
          <a:solidFill>
            <a:srgbClr val="002D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005" tIns="49208" rIns="100005" bIns="49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Title: Title Case, Bold, Arial 28, White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80" y="1077914"/>
            <a:ext cx="13279371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005" tIns="49208" rIns="100005" bIns="49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Level one: title case, bold, arial 28, maroon</a:t>
            </a:r>
          </a:p>
          <a:p>
            <a:pPr lvl="1"/>
            <a:r>
              <a:rPr lang="en-US" smtClean="0"/>
              <a:t>Level two: title case, bold, arial 24, blue</a:t>
            </a:r>
          </a:p>
          <a:p>
            <a:pPr lvl="2"/>
            <a:r>
              <a:rPr lang="en-US" smtClean="0"/>
              <a:t>Level three: title case, bold, arial 20, green</a:t>
            </a:r>
          </a:p>
        </p:txBody>
      </p:sp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569" y="6753649"/>
            <a:ext cx="14335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50" r:id="rId1"/>
    <p:sldLayoutId id="2147485659" r:id="rId2"/>
    <p:sldLayoutId id="2147485651" r:id="rId3"/>
    <p:sldLayoutId id="2147485652" r:id="rId4"/>
    <p:sldLayoutId id="2147485660" r:id="rId5"/>
    <p:sldLayoutId id="2147485653" r:id="rId6"/>
    <p:sldLayoutId id="2147485654" r:id="rId7"/>
    <p:sldLayoutId id="2147485655" r:id="rId8"/>
    <p:sldLayoutId id="2147485656" r:id="rId9"/>
    <p:sldLayoutId id="2147485657" r:id="rId10"/>
    <p:sldLayoutId id="2147485658" r:id="rId11"/>
    <p:sldLayoutId id="2147485662" r:id="rId12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2pPr>
      <a:lvl3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3pPr>
      <a:lvl4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4pPr>
      <a:lvl5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MS PGothic" pitchFamily="34" charset="-128"/>
          <a:cs typeface="MS PGothic" charset="0"/>
        </a:defRPr>
      </a:lvl5pPr>
      <a:lvl6pPr marL="4572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6pPr>
      <a:lvl7pPr marL="9144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7pPr>
      <a:lvl8pPr marL="13716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8pPr>
      <a:lvl9pPr marL="18288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9pPr>
    </p:titleStyle>
    <p:bodyStyle>
      <a:lvl1pPr marL="369888" indent="-369888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•"/>
        <a:defRPr sz="2000" b="1">
          <a:solidFill>
            <a:srgbClr val="000000"/>
          </a:solidFill>
          <a:latin typeface="+mn-lt"/>
          <a:ea typeface="MS PGothic" pitchFamily="34" charset="-128"/>
          <a:cs typeface="MS PGothic" charset="0"/>
        </a:defRPr>
      </a:lvl1pPr>
      <a:lvl2pPr marL="801688" indent="-307975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00279F"/>
          </a:solidFill>
          <a:latin typeface="+mn-lt"/>
          <a:ea typeface="MS PGothic" pitchFamily="34" charset="-128"/>
          <a:cs typeface="MS PGothic" charset="0"/>
        </a:defRPr>
      </a:lvl2pPr>
      <a:lvl3pPr marL="1235075" indent="-247650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336600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4pPr>
      <a:lvl5pPr marL="20574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  <a:ea typeface="MS PGothic" pitchFamily="34" charset="-128"/>
          <a:cs typeface="MS PGothic" charset="0"/>
        </a:defRPr>
      </a:lvl5pPr>
      <a:lvl6pPr marL="25146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3950" y="6761163"/>
            <a:ext cx="1934701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63" r:id="rId1"/>
    <p:sldLayoutId id="2147485664" r:id="rId2"/>
    <p:sldLayoutId id="2147485665" r:id="rId3"/>
    <p:sldLayoutId id="2147485666" r:id="rId4"/>
    <p:sldLayoutId id="2147485667" r:id="rId5"/>
    <p:sldLayoutId id="2147485668" r:id="rId6"/>
    <p:sldLayoutId id="2147485669" r:id="rId7"/>
    <p:sldLayoutId id="2147485670" r:id="rId8"/>
    <p:sldLayoutId id="2147485671" r:id="rId9"/>
    <p:sldLayoutId id="2147485672" r:id="rId10"/>
    <p:sldLayoutId id="214748567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MS P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06987" y="6872288"/>
            <a:ext cx="277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06429" y="6872288"/>
            <a:ext cx="41136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solidFill>
                  <a:srgbClr val="336600"/>
                </a:solidFill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42807" y="6872288"/>
            <a:ext cx="27767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68" tIns="46035" rIns="92068" bIns="46035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</a:lstStyle>
          <a:p>
            <a:pPr>
              <a:defRPr/>
            </a:pPr>
            <a:fld id="{C857FE97-34F4-4C77-A9EC-F5546F46D8E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-2143" y="-3175"/>
            <a:ext cx="13307225" cy="1066800"/>
          </a:xfrm>
          <a:prstGeom prst="rect">
            <a:avLst/>
          </a:prstGeom>
          <a:solidFill>
            <a:srgbClr val="0027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3328650" cy="1017588"/>
          </a:xfrm>
          <a:prstGeom prst="rect">
            <a:avLst/>
          </a:prstGeom>
          <a:solidFill>
            <a:srgbClr val="002D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005" tIns="49208" rIns="100005" bIns="4920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Title: Title Case, Bold, Arial 28, White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80" y="1077914"/>
            <a:ext cx="13279371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005" tIns="49208" rIns="100005" bIns="492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Level one: title case, bold, arial 28, maroon</a:t>
            </a:r>
          </a:p>
          <a:p>
            <a:pPr lvl="1"/>
            <a:r>
              <a:rPr lang="en-US" altLang="en-US" smtClean="0"/>
              <a:t>Level two: title case, bold, arial 24, blue</a:t>
            </a:r>
          </a:p>
          <a:p>
            <a:pPr lvl="2"/>
            <a:r>
              <a:rPr lang="en-US" altLang="en-US" smtClean="0"/>
              <a:t>Level three: title case, bold, arial 20, green</a:t>
            </a:r>
          </a:p>
        </p:txBody>
      </p:sp>
      <p:pic>
        <p:nvPicPr>
          <p:cNvPr id="9" name="Picture 24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569" y="6753649"/>
            <a:ext cx="1433513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873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5" r:id="rId1"/>
    <p:sldLayoutId id="2147485676" r:id="rId2"/>
    <p:sldLayoutId id="2147485677" r:id="rId3"/>
    <p:sldLayoutId id="2147485678" r:id="rId4"/>
    <p:sldLayoutId id="2147485679" r:id="rId5"/>
    <p:sldLayoutId id="2147485680" r:id="rId6"/>
    <p:sldLayoutId id="2147485681" r:id="rId7"/>
    <p:sldLayoutId id="2147485682" r:id="rId8"/>
    <p:sldLayoutId id="2147485683" r:id="rId9"/>
    <p:sldLayoutId id="2147485684" r:id="rId10"/>
    <p:sldLayoutId id="2147485685" r:id="rId11"/>
    <p:sldLayoutId id="2147485686" r:id="rId12"/>
    <p:sldLayoutId id="2147485687" r:id="rId13"/>
  </p:sldLayoutIdLst>
  <p:transition/>
  <p:hf sldNum="0" hdr="0" ftr="0" dt="0"/>
  <p:txStyles>
    <p:titleStyle>
      <a:lvl1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+mj-lt"/>
          <a:ea typeface="ＭＳ Ｐゴシック" panose="020B0600070205080204" pitchFamily="34" charset="-128"/>
          <a:cs typeface="ＭＳ Ｐゴシック" charset="-128"/>
        </a:defRPr>
      </a:lvl1pPr>
      <a:lvl2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ＭＳ Ｐゴシック" panose="020B0600070205080204" pitchFamily="34" charset="-128"/>
          <a:cs typeface="ＭＳ Ｐゴシック" charset="-128"/>
        </a:defRPr>
      </a:lvl2pPr>
      <a:lvl3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ＭＳ Ｐゴシック" panose="020B0600070205080204" pitchFamily="34" charset="-128"/>
          <a:cs typeface="ＭＳ Ｐゴシック" charset="-128"/>
        </a:defRPr>
      </a:lvl3pPr>
      <a:lvl4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ＭＳ Ｐゴシック" panose="020B0600070205080204" pitchFamily="34" charset="-128"/>
          <a:cs typeface="ＭＳ Ｐゴシック" charset="-128"/>
        </a:defRPr>
      </a:lvl4pPr>
      <a:lvl5pPr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  <a:ea typeface="ＭＳ Ｐゴシック" panose="020B0600070205080204" pitchFamily="34" charset="-128"/>
          <a:cs typeface="ＭＳ Ｐゴシック" charset="-128"/>
        </a:defRPr>
      </a:lvl5pPr>
      <a:lvl6pPr marL="4572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6pPr>
      <a:lvl7pPr marL="9144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7pPr>
      <a:lvl8pPr marL="13716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8pPr>
      <a:lvl9pPr marL="1828800" algn="ctr" defTabSz="987425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bg1"/>
          </a:solidFill>
          <a:latin typeface="Arial" charset="0"/>
        </a:defRPr>
      </a:lvl9pPr>
    </p:titleStyle>
    <p:bodyStyle>
      <a:lvl1pPr marL="369888" indent="-369888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•"/>
        <a:defRPr sz="2000" b="1">
          <a:solidFill>
            <a:srgbClr val="000000"/>
          </a:solidFill>
          <a:latin typeface="+mn-lt"/>
          <a:ea typeface="ＭＳ Ｐゴシック" panose="020B0600070205080204" pitchFamily="34" charset="-128"/>
          <a:cs typeface="ＭＳ Ｐゴシック" charset="-128"/>
        </a:defRPr>
      </a:lvl1pPr>
      <a:lvl2pPr marL="801688" indent="-307975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00279F"/>
          </a:solidFill>
          <a:latin typeface="+mn-lt"/>
          <a:ea typeface="ＭＳ Ｐゴシック" panose="020B0600070205080204" pitchFamily="34" charset="-128"/>
          <a:cs typeface="ＭＳ Ｐゴシック"/>
        </a:defRPr>
      </a:lvl2pPr>
      <a:lvl3pPr marL="1235075" indent="-247650" algn="l" defTabSz="987425" rtl="0" eaLnBrk="0" fontAlgn="base" hangingPunct="0">
        <a:spcBef>
          <a:spcPct val="20000"/>
        </a:spcBef>
        <a:spcAft>
          <a:spcPct val="0"/>
        </a:spcAft>
        <a:buClr>
          <a:srgbClr val="790015"/>
        </a:buClr>
        <a:buSzPct val="100000"/>
        <a:buChar char="–"/>
        <a:defRPr b="1">
          <a:solidFill>
            <a:srgbClr val="336600"/>
          </a:solidFill>
          <a:latin typeface="+mn-lt"/>
          <a:ea typeface="ＭＳ Ｐゴシック" panose="020B0600070205080204" pitchFamily="34" charset="-128"/>
          <a:cs typeface="ＭＳ Ｐゴシック"/>
        </a:defRPr>
      </a:lvl3pPr>
      <a:lvl4pPr marL="1600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  <a:ea typeface="ＭＳ Ｐゴシック" panose="020B0600070205080204" pitchFamily="34" charset="-128"/>
          <a:cs typeface="ＭＳ Ｐゴシック"/>
        </a:defRPr>
      </a:lvl4pPr>
      <a:lvl5pPr marL="20574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  <a:ea typeface="ＭＳ Ｐゴシック" panose="020B0600070205080204" pitchFamily="34" charset="-128"/>
          <a:cs typeface="ＭＳ Ｐゴシック"/>
        </a:defRPr>
      </a:lvl5pPr>
      <a:lvl6pPr marL="25146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defTabSz="987425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20.png"/><Relationship Id="rId21" Type="http://schemas.openxmlformats.org/officeDocument/2006/relationships/image" Target="../media/image36.png"/><Relationship Id="rId7" Type="http://schemas.openxmlformats.org/officeDocument/2006/relationships/image" Target="../media/image23.gif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11" Type="http://schemas.openxmlformats.org/officeDocument/2006/relationships/image" Target="../media/image26.jpeg"/><Relationship Id="rId5" Type="http://schemas.openxmlformats.org/officeDocument/2006/relationships/image" Target="../media/image22.jpeg"/><Relationship Id="rId15" Type="http://schemas.openxmlformats.org/officeDocument/2006/relationships/image" Target="../media/image30.png"/><Relationship Id="rId23" Type="http://schemas.openxmlformats.org/officeDocument/2006/relationships/image" Target="../media/image7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9.jpeg"/><Relationship Id="rId2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347119" y="1643063"/>
            <a:ext cx="8636000" cy="1358900"/>
          </a:xfrm>
          <a:solidFill>
            <a:srgbClr val="000099"/>
          </a:solidFill>
        </p:spPr>
        <p:txBody>
          <a:bodyPr/>
          <a:lstStyle/>
          <a:p>
            <a:r>
              <a:rPr lang="en-US" sz="2400" dirty="0"/>
              <a:t> </a:t>
            </a:r>
            <a:r>
              <a:rPr lang="en-US" altLang="en-US" sz="2400" dirty="0" smtClean="0"/>
              <a:t>“KEGG analysis in health and disease”</a:t>
            </a:r>
            <a:endParaRPr lang="en-US" sz="2400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726406" y="3341689"/>
            <a:ext cx="9875838" cy="170973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800000"/>
                </a:solidFill>
              </a:rPr>
              <a:t>Set of slides produced for John Earls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800000"/>
                </a:solidFill>
              </a:rPr>
              <a:t>April 12, 2015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2137569" y="5456238"/>
            <a:ext cx="905351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005" tIns="49208" rIns="100005" bIns="49208"/>
          <a:lstStyle>
            <a:lvl1pPr defTabSz="987425"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7425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7425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7425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87425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87425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Dr. Larry Smarr</a:t>
            </a:r>
          </a:p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Director, California Institute for Telecommunications and Information Technology</a:t>
            </a:r>
          </a:p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Harry E. Gruber Professor, </a:t>
            </a:r>
          </a:p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Dept. of Computer Science and Engineering</a:t>
            </a:r>
          </a:p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Jacobs School of Engineering, UCSD</a:t>
            </a:r>
          </a:p>
          <a:p>
            <a:pPr algn="ctr"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http://lsmarr.calit2.net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92A7CB3-5B53-45FD-89E3-EEE4C518B9B8}" type="slidenum">
              <a:rPr lang="en-US" sz="1400" b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sz="1400" b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89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Using KEGGs </a:t>
            </a:r>
            <a:br>
              <a:rPr lang="en-US" sz="2800" dirty="0" smtClean="0"/>
            </a:br>
            <a:r>
              <a:rPr lang="en-US" sz="2800" dirty="0" smtClean="0"/>
              <a:t>to Explore Human Gut Functional Capabilities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57935" y="1007520"/>
            <a:ext cx="6812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www.nature.com/scitable/content/functional-comparison-of-the-gut-microbiome-with-24385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93" y="1249378"/>
            <a:ext cx="8926264" cy="6248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666766"/>
            <a:ext cx="246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 Adams</a:t>
            </a:r>
            <a:r>
              <a:rPr lang="en-US" sz="1200" dirty="0"/>
              <a:t>, J. (2008) Simple viral and bacterial genomes. 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i="1" dirty="0" smtClean="0"/>
              <a:t>Nature </a:t>
            </a:r>
            <a:r>
              <a:rPr lang="en-US" sz="1200" i="1" dirty="0"/>
              <a:t>Education</a:t>
            </a:r>
            <a:r>
              <a:rPr lang="en-US" sz="1200" dirty="0"/>
              <a:t> 1(1):185</a:t>
            </a:r>
          </a:p>
        </p:txBody>
      </p:sp>
    </p:spTree>
    <p:extLst>
      <p:ext uri="{BB962C8B-B14F-4D97-AF65-F5344CB8AC3E}">
        <p14:creationId xmlns:p14="http://schemas.microsoft.com/office/powerpoint/2010/main" val="281435052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Ratio of HE11529 to Ave HE</a:t>
            </a:r>
            <a:br>
              <a:rPr lang="en-US" sz="2800"/>
            </a:br>
            <a:r>
              <a:rPr lang="en-US" sz="2800"/>
              <a:t>Test to see How Much Variation There is Within Healthy</a:t>
            </a:r>
          </a:p>
        </p:txBody>
      </p:sp>
      <p:pic>
        <p:nvPicPr>
          <p:cNvPr id="921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1582739"/>
            <a:ext cx="9010650" cy="520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3148806" y="3482976"/>
            <a:ext cx="7588250" cy="1185863"/>
            <a:chOff x="2220686" y="3202522"/>
            <a:chExt cx="5825412" cy="1598776"/>
          </a:xfrm>
        </p:grpSpPr>
        <p:cxnSp>
          <p:nvCxnSpPr>
            <p:cNvPr id="9222" name="Straight Connector 10"/>
            <p:cNvCxnSpPr>
              <a:cxnSpLocks noChangeShapeType="1"/>
            </p:cNvCxnSpPr>
            <p:nvPr/>
          </p:nvCxnSpPr>
          <p:spPr bwMode="auto">
            <a:xfrm>
              <a:off x="2220686" y="3202522"/>
              <a:ext cx="0" cy="1040914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3" name="Straight Connector 11"/>
            <p:cNvCxnSpPr>
              <a:cxnSpLocks noChangeShapeType="1"/>
            </p:cNvCxnSpPr>
            <p:nvPr/>
          </p:nvCxnSpPr>
          <p:spPr bwMode="auto">
            <a:xfrm>
              <a:off x="7490078" y="3445377"/>
              <a:ext cx="0" cy="1016690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24" name="Straight Arrow Connector 13"/>
            <p:cNvCxnSpPr>
              <a:cxnSpLocks noChangeShapeType="1"/>
            </p:cNvCxnSpPr>
            <p:nvPr/>
          </p:nvCxnSpPr>
          <p:spPr bwMode="auto">
            <a:xfrm>
              <a:off x="2220686" y="3853542"/>
              <a:ext cx="5825412" cy="0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TextBox 16"/>
            <p:cNvSpPr txBox="1">
              <a:spLocks noChangeArrowheads="1"/>
            </p:cNvSpPr>
            <p:nvPr/>
          </p:nvSpPr>
          <p:spPr bwMode="auto">
            <a:xfrm>
              <a:off x="3267554" y="4122834"/>
              <a:ext cx="2526376" cy="678464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334" dirty="0">
                  <a:solidFill>
                    <a:srgbClr val="C00000"/>
                  </a:solidFill>
                </a:rPr>
                <a:t>Most KEGGs Are Within 10x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334" dirty="0">
                  <a:solidFill>
                    <a:srgbClr val="C00000"/>
                  </a:solidFill>
                </a:rPr>
                <a:t>Of Healthy for a Random HE</a:t>
              </a:r>
            </a:p>
          </p:txBody>
        </p:sp>
      </p:grpSp>
      <p:sp>
        <p:nvSpPr>
          <p:cNvPr id="13" name="TextBox 30"/>
          <p:cNvSpPr txBox="1">
            <a:spLocks noChangeArrowheads="1"/>
          </p:cNvSpPr>
          <p:nvPr/>
        </p:nvSpPr>
        <p:spPr bwMode="auto">
          <a:xfrm>
            <a:off x="3661569" y="1195388"/>
            <a:ext cx="6005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 dirty="0">
                <a:solidFill>
                  <a:srgbClr val="0070C0"/>
                </a:solidFill>
              </a:rPr>
              <a:t>Ratio of Random HE11529 to Healthy Average for Each Nonzero KEGG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97414" y="1976720"/>
            <a:ext cx="366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Similar to HMP Healthy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86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79" y="1379538"/>
            <a:ext cx="11333292" cy="5200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ea typeface="MS PGothic" pitchFamily="34" charset="-128"/>
              </a:rPr>
              <a:t>However, Our Research Shows Large Changes </a:t>
            </a:r>
            <a:br>
              <a:rPr lang="en-US" sz="2800" dirty="0">
                <a:ea typeface="MS PGothic" pitchFamily="34" charset="-128"/>
              </a:rPr>
            </a:br>
            <a:r>
              <a:rPr lang="en-US" sz="2800" dirty="0">
                <a:ea typeface="MS PGothic" pitchFamily="34" charset="-128"/>
              </a:rPr>
              <a:t>in Protein Families Between Health and </a:t>
            </a:r>
            <a:r>
              <a:rPr lang="en-US" sz="2800" dirty="0" smtClean="0">
                <a:ea typeface="MS PGothic" pitchFamily="34" charset="-128"/>
              </a:rPr>
              <a:t>Disease – </a:t>
            </a:r>
            <a:r>
              <a:rPr lang="en-US" sz="2800" dirty="0" err="1" smtClean="0">
                <a:ea typeface="MS PGothic" pitchFamily="34" charset="-128"/>
              </a:rPr>
              <a:t>Ileal</a:t>
            </a:r>
            <a:r>
              <a:rPr lang="en-US" sz="2800" dirty="0" smtClean="0">
                <a:ea typeface="MS PGothic" pitchFamily="34" charset="-128"/>
              </a:rPr>
              <a:t> </a:t>
            </a:r>
            <a:r>
              <a:rPr lang="en-US" sz="2800" dirty="0" err="1" smtClean="0">
                <a:ea typeface="MS PGothic" pitchFamily="34" charset="-128"/>
              </a:rPr>
              <a:t>Crohns</a:t>
            </a:r>
            <a:endParaRPr lang="en-US" sz="2800" dirty="0">
              <a:ea typeface="MS PGothic" pitchFamily="34" charset="-128"/>
            </a:endParaRPr>
          </a:p>
        </p:txBody>
      </p: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037925" y="3094613"/>
            <a:ext cx="7605433" cy="1207647"/>
            <a:chOff x="-1750186" y="2958879"/>
            <a:chExt cx="9684454" cy="1627992"/>
          </a:xfrm>
        </p:grpSpPr>
        <p:cxnSp>
          <p:nvCxnSpPr>
            <p:cNvPr id="13322" name="Straight Connector 10"/>
            <p:cNvCxnSpPr>
              <a:cxnSpLocks noChangeShapeType="1"/>
            </p:cNvCxnSpPr>
            <p:nvPr/>
          </p:nvCxnSpPr>
          <p:spPr bwMode="auto">
            <a:xfrm>
              <a:off x="-1750186" y="2958879"/>
              <a:ext cx="0" cy="1040915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3" name="Straight Connector 11"/>
            <p:cNvCxnSpPr>
              <a:cxnSpLocks noChangeShapeType="1"/>
            </p:cNvCxnSpPr>
            <p:nvPr/>
          </p:nvCxnSpPr>
          <p:spPr bwMode="auto">
            <a:xfrm>
              <a:off x="7934267" y="2958879"/>
              <a:ext cx="0" cy="1442305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24" name="Straight Arrow Connector 13"/>
            <p:cNvCxnSpPr>
              <a:cxnSpLocks noChangeShapeType="1"/>
            </p:cNvCxnSpPr>
            <p:nvPr/>
          </p:nvCxnSpPr>
          <p:spPr bwMode="auto">
            <a:xfrm>
              <a:off x="-1750186" y="3680031"/>
              <a:ext cx="9684454" cy="20423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7357" name="TextBox 16"/>
            <p:cNvSpPr txBox="1">
              <a:spLocks noChangeArrowheads="1"/>
            </p:cNvSpPr>
            <p:nvPr/>
          </p:nvSpPr>
          <p:spPr bwMode="auto">
            <a:xfrm>
              <a:off x="207385" y="3908472"/>
              <a:ext cx="4205039" cy="678399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334" dirty="0">
                  <a:solidFill>
                    <a:srgbClr val="C00000"/>
                  </a:solidFill>
                </a:rPr>
                <a:t>Most KEGGs Are Within 10x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334" dirty="0">
                  <a:solidFill>
                    <a:srgbClr val="C00000"/>
                  </a:solidFill>
                </a:rPr>
                <a:t>In Healthy and </a:t>
              </a:r>
              <a:r>
                <a:rPr lang="en-US" sz="1334" dirty="0" err="1">
                  <a:solidFill>
                    <a:srgbClr val="C00000"/>
                  </a:solidFill>
                </a:rPr>
                <a:t>Ileal</a:t>
              </a:r>
              <a:r>
                <a:rPr lang="en-US" sz="1334" dirty="0">
                  <a:solidFill>
                    <a:srgbClr val="C00000"/>
                  </a:solidFill>
                </a:rPr>
                <a:t> Crohn’s Disease</a:t>
              </a:r>
            </a:p>
          </p:txBody>
        </p:sp>
      </p:grp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2742407" y="1666875"/>
            <a:ext cx="2265363" cy="503238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 dirty="0">
                <a:solidFill>
                  <a:srgbClr val="C00000"/>
                </a:solidFill>
              </a:rPr>
              <a:t>KEGGs Greatly Increased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 dirty="0">
                <a:solidFill>
                  <a:srgbClr val="C00000"/>
                </a:solidFill>
              </a:rPr>
              <a:t>In the Disease State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8855869" y="5189539"/>
            <a:ext cx="2330450" cy="503237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>
                <a:solidFill>
                  <a:srgbClr val="C00000"/>
                </a:solidFill>
              </a:rPr>
              <a:t>KEGGs Greatly Decreased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>
                <a:solidFill>
                  <a:srgbClr val="C00000"/>
                </a:solidFill>
              </a:rPr>
              <a:t>In the Disease State</a:t>
            </a:r>
          </a:p>
        </p:txBody>
      </p:sp>
      <p:sp>
        <p:nvSpPr>
          <p:cNvPr id="57352" name="TextBox 29"/>
          <p:cNvSpPr txBox="1">
            <a:spLocks noChangeArrowheads="1"/>
          </p:cNvSpPr>
          <p:nvPr/>
        </p:nvSpPr>
        <p:spPr bwMode="auto">
          <a:xfrm>
            <a:off x="5007769" y="6940550"/>
            <a:ext cx="331311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 dirty="0"/>
              <a:t>Over 7000 KEGGs Which Are Nonzero </a:t>
            </a:r>
            <a:br>
              <a:rPr lang="en-US" sz="1334" dirty="0"/>
            </a:br>
            <a:r>
              <a:rPr lang="en-US" sz="1334" dirty="0"/>
              <a:t>in Health and Disease States</a:t>
            </a:r>
          </a:p>
        </p:txBody>
      </p:sp>
      <p:sp>
        <p:nvSpPr>
          <p:cNvPr id="57353" name="TextBox 30"/>
          <p:cNvSpPr txBox="1">
            <a:spLocks noChangeArrowheads="1"/>
          </p:cNvSpPr>
          <p:nvPr/>
        </p:nvSpPr>
        <p:spPr bwMode="auto">
          <a:xfrm>
            <a:off x="4245770" y="1049338"/>
            <a:ext cx="542448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334" dirty="0">
                <a:solidFill>
                  <a:srgbClr val="0070C0"/>
                </a:solidFill>
              </a:rPr>
              <a:t>Ratio of CD Average to Healthy Average for Each Nonzero KEGG</a:t>
            </a:r>
          </a:p>
        </p:txBody>
      </p:sp>
      <p:sp>
        <p:nvSpPr>
          <p:cNvPr id="13321" name="TextBox 1"/>
          <p:cNvSpPr txBox="1">
            <a:spLocks noChangeArrowheads="1"/>
          </p:cNvSpPr>
          <p:nvPr/>
        </p:nvSpPr>
        <p:spPr bwMode="auto">
          <a:xfrm>
            <a:off x="9262269" y="1657350"/>
            <a:ext cx="1517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mtClean="0">
                <a:solidFill>
                  <a:srgbClr val="000000"/>
                </a:solidFill>
              </a:rPr>
              <a:t>Note Hi/Low</a:t>
            </a:r>
          </a:p>
          <a:p>
            <a:pPr algn="ctr"/>
            <a:r>
              <a:rPr lang="en-US" smtClean="0">
                <a:solidFill>
                  <a:srgbClr val="000000"/>
                </a:solidFill>
              </a:rPr>
              <a:t>Symmetry</a:t>
            </a:r>
          </a:p>
        </p:txBody>
      </p:sp>
    </p:spTree>
    <p:extLst>
      <p:ext uri="{BB962C8B-B14F-4D97-AF65-F5344CB8AC3E}">
        <p14:creationId xmlns:p14="http://schemas.microsoft.com/office/powerpoint/2010/main" val="1397774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93" y="1555194"/>
            <a:ext cx="10620064" cy="5497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Note Ulcerative Colitis Has Few KEGGs that are Much Smaller than HE;</a:t>
            </a:r>
            <a:br>
              <a:rPr lang="en-US" sz="2800" dirty="0" smtClean="0"/>
            </a:br>
            <a:r>
              <a:rPr lang="en-US" sz="2800" dirty="0" smtClean="0"/>
              <a:t>Note Asymmetry Between High &amp; Low</a:t>
            </a:r>
            <a:endParaRPr lang="en-US" sz="28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013180" y="3201577"/>
            <a:ext cx="7516358" cy="1409543"/>
            <a:chOff x="2220686" y="2961198"/>
            <a:chExt cx="5825412" cy="1408848"/>
          </a:xfrm>
        </p:grpSpPr>
        <p:cxnSp>
          <p:nvCxnSpPr>
            <p:cNvPr id="5" name="Straight Connector 10"/>
            <p:cNvCxnSpPr>
              <a:cxnSpLocks noChangeShapeType="1"/>
            </p:cNvCxnSpPr>
            <p:nvPr/>
          </p:nvCxnSpPr>
          <p:spPr bwMode="auto">
            <a:xfrm>
              <a:off x="2220686" y="3202522"/>
              <a:ext cx="0" cy="1040914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Connector 11"/>
            <p:cNvCxnSpPr>
              <a:cxnSpLocks noChangeShapeType="1"/>
            </p:cNvCxnSpPr>
            <p:nvPr/>
          </p:nvCxnSpPr>
          <p:spPr bwMode="auto">
            <a:xfrm>
              <a:off x="8046098" y="3353357"/>
              <a:ext cx="0" cy="1016689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13"/>
            <p:cNvCxnSpPr>
              <a:cxnSpLocks noChangeShapeType="1"/>
            </p:cNvCxnSpPr>
            <p:nvPr/>
          </p:nvCxnSpPr>
          <p:spPr bwMode="auto">
            <a:xfrm>
              <a:off x="2220686" y="3861702"/>
              <a:ext cx="5825412" cy="0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TextBox 16"/>
            <p:cNvSpPr txBox="1">
              <a:spLocks noChangeArrowheads="1"/>
            </p:cNvSpPr>
            <p:nvPr/>
          </p:nvSpPr>
          <p:spPr bwMode="auto">
            <a:xfrm>
              <a:off x="3785196" y="2961198"/>
              <a:ext cx="2866413" cy="64601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solidFill>
                    <a:srgbClr val="C00000"/>
                  </a:solidFill>
                </a:rPr>
                <a:t>Most KEGGs Are Within 10x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solidFill>
                    <a:srgbClr val="C00000"/>
                  </a:solidFill>
                </a:rPr>
                <a:t>In Healthy and </a:t>
              </a:r>
              <a:r>
                <a:rPr lang="en-US" sz="1800" dirty="0" smtClean="0">
                  <a:solidFill>
                    <a:srgbClr val="C00000"/>
                  </a:solidFill>
                </a:rPr>
                <a:t>Ulcerative Colitis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697049" y="1819649"/>
            <a:ext cx="2992438" cy="6477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KEGGs Greatly Increased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In the Disease State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8476504" y="5377451"/>
            <a:ext cx="3082925" cy="64611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KEGGs Greatly Decreased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In the Disease State</a:t>
            </a: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3250407" y="1101725"/>
            <a:ext cx="72548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70C0"/>
                </a:solidFill>
              </a:rPr>
              <a:t>Ratio of </a:t>
            </a:r>
            <a:r>
              <a:rPr lang="en-US" sz="1800" dirty="0" smtClean="0">
                <a:solidFill>
                  <a:srgbClr val="0070C0"/>
                </a:solidFill>
              </a:rPr>
              <a:t>UC </a:t>
            </a:r>
            <a:r>
              <a:rPr lang="en-US" sz="1800" dirty="0">
                <a:solidFill>
                  <a:srgbClr val="0070C0"/>
                </a:solidFill>
              </a:rPr>
              <a:t>Average to Healthy Average for Each Nonzero KEGG</a:t>
            </a: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9262269" y="1657350"/>
            <a:ext cx="1517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Note Hi/Low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Asymmetry</a:t>
            </a:r>
          </a:p>
        </p:txBody>
      </p:sp>
    </p:spTree>
    <p:extLst>
      <p:ext uri="{BB962C8B-B14F-4D97-AF65-F5344CB8AC3E}">
        <p14:creationId xmlns:p14="http://schemas.microsoft.com/office/powerpoint/2010/main" val="3691061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Note </a:t>
            </a:r>
            <a:r>
              <a:rPr lang="en-US" sz="2800" dirty="0" smtClean="0"/>
              <a:t>LS001 </a:t>
            </a:r>
            <a:r>
              <a:rPr lang="en-US" sz="2800" dirty="0"/>
              <a:t>Has </a:t>
            </a:r>
            <a:r>
              <a:rPr lang="en-US" sz="2800" dirty="0" smtClean="0"/>
              <a:t>Few </a:t>
            </a:r>
            <a:r>
              <a:rPr lang="en-US" sz="2800" dirty="0"/>
              <a:t>KEGGs that are Much Smaller than HE;</a:t>
            </a:r>
            <a:br>
              <a:rPr lang="en-US" sz="2800" dirty="0"/>
            </a:br>
            <a:r>
              <a:rPr lang="en-US" sz="2800" dirty="0" smtClean="0"/>
              <a:t>But Many More (1337) That are &gt;10x HE Than CD (~700) or UC (~900)</a:t>
            </a:r>
            <a:endParaRPr lang="en-US" sz="2800" dirty="0"/>
          </a:p>
        </p:txBody>
      </p:sp>
      <p:sp>
        <p:nvSpPr>
          <p:cNvPr id="4" name="TextBox 30"/>
          <p:cNvSpPr txBox="1">
            <a:spLocks noChangeArrowheads="1"/>
          </p:cNvSpPr>
          <p:nvPr/>
        </p:nvSpPr>
        <p:spPr bwMode="auto">
          <a:xfrm>
            <a:off x="3250407" y="1101725"/>
            <a:ext cx="76010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0070C0"/>
                </a:solidFill>
              </a:rPr>
              <a:t>Ratio of </a:t>
            </a:r>
            <a:r>
              <a:rPr lang="en-US" sz="1800" dirty="0" smtClean="0">
                <a:solidFill>
                  <a:srgbClr val="0070C0"/>
                </a:solidFill>
              </a:rPr>
              <a:t>LS001 </a:t>
            </a:r>
            <a:r>
              <a:rPr lang="en-US" sz="1800" dirty="0">
                <a:solidFill>
                  <a:srgbClr val="0070C0"/>
                </a:solidFill>
              </a:rPr>
              <a:t>Average to Healthy Average for Each Nonzero KEGG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94" y="1555193"/>
            <a:ext cx="11222862" cy="5376285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020797" y="3394600"/>
            <a:ext cx="7547995" cy="1435100"/>
            <a:chOff x="2220686" y="3202522"/>
            <a:chExt cx="5825412" cy="1434392"/>
          </a:xfrm>
        </p:grpSpPr>
        <p:cxnSp>
          <p:nvCxnSpPr>
            <p:cNvPr id="8" name="Straight Connector 10"/>
            <p:cNvCxnSpPr>
              <a:cxnSpLocks noChangeShapeType="1"/>
            </p:cNvCxnSpPr>
            <p:nvPr/>
          </p:nvCxnSpPr>
          <p:spPr bwMode="auto">
            <a:xfrm>
              <a:off x="2220686" y="3202522"/>
              <a:ext cx="0" cy="1040914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Connector 11"/>
            <p:cNvCxnSpPr>
              <a:cxnSpLocks noChangeShapeType="1"/>
            </p:cNvCxnSpPr>
            <p:nvPr/>
          </p:nvCxnSpPr>
          <p:spPr bwMode="auto">
            <a:xfrm>
              <a:off x="8046098" y="3226747"/>
              <a:ext cx="0" cy="1016689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>
              <a:off x="2220686" y="3853542"/>
              <a:ext cx="5825412" cy="0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16"/>
            <p:cNvSpPr txBox="1">
              <a:spLocks noChangeArrowheads="1"/>
            </p:cNvSpPr>
            <p:nvPr/>
          </p:nvSpPr>
          <p:spPr bwMode="auto">
            <a:xfrm>
              <a:off x="3388948" y="3990583"/>
              <a:ext cx="2773135" cy="646331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solidFill>
                    <a:srgbClr val="C00000"/>
                  </a:solidFill>
                </a:rPr>
                <a:t>Most KEGGs Are Within 10x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solidFill>
                    <a:srgbClr val="C00000"/>
                  </a:solidFill>
                </a:rPr>
                <a:t>In Healthy and </a:t>
              </a:r>
              <a:r>
                <a:rPr lang="en-US" sz="1800" dirty="0" smtClean="0">
                  <a:solidFill>
                    <a:srgbClr val="C00000"/>
                  </a:solidFill>
                </a:rPr>
                <a:t>LS001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2443956" y="1774311"/>
            <a:ext cx="2992438" cy="647700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C00000"/>
                </a:solidFill>
              </a:rPr>
              <a:t>KEGGs Greatly Increased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>
                <a:solidFill>
                  <a:srgbClr val="C00000"/>
                </a:solidFill>
              </a:rPr>
              <a:t>In the Disease State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8805297" y="5093365"/>
            <a:ext cx="3082925" cy="646113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KEGGs Greatly Decreased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rgbClr val="C00000"/>
                </a:solidFill>
              </a:rPr>
              <a:t>In the Disease State</a:t>
            </a:r>
          </a:p>
        </p:txBody>
      </p:sp>
    </p:spTree>
    <p:extLst>
      <p:ext uri="{BB962C8B-B14F-4D97-AF65-F5344CB8AC3E}">
        <p14:creationId xmlns:p14="http://schemas.microsoft.com/office/powerpoint/2010/main" val="2771727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Sick </a:t>
            </a:r>
            <a:r>
              <a:rPr lang="en-US" dirty="0"/>
              <a:t>Healthy Person 16585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331908"/>
              </p:ext>
            </p:extLst>
          </p:nvPr>
        </p:nvGraphicFramePr>
        <p:xfrm>
          <a:off x="2360080" y="1648575"/>
          <a:ext cx="8663354" cy="56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218661" y="3952382"/>
            <a:ext cx="3733315" cy="1434780"/>
            <a:chOff x="2220686" y="3202522"/>
            <a:chExt cx="5825412" cy="1434073"/>
          </a:xfrm>
        </p:grpSpPr>
        <p:cxnSp>
          <p:nvCxnSpPr>
            <p:cNvPr id="7" name="Straight Connector 10"/>
            <p:cNvCxnSpPr>
              <a:cxnSpLocks noChangeShapeType="1"/>
            </p:cNvCxnSpPr>
            <p:nvPr/>
          </p:nvCxnSpPr>
          <p:spPr bwMode="auto">
            <a:xfrm>
              <a:off x="2220686" y="3202522"/>
              <a:ext cx="0" cy="1040914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Connector 11"/>
            <p:cNvCxnSpPr>
              <a:cxnSpLocks noChangeShapeType="1"/>
            </p:cNvCxnSpPr>
            <p:nvPr/>
          </p:nvCxnSpPr>
          <p:spPr bwMode="auto">
            <a:xfrm>
              <a:off x="8046098" y="3226747"/>
              <a:ext cx="0" cy="1016689"/>
            </a:xfrm>
            <a:prstGeom prst="line">
              <a:avLst/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13"/>
            <p:cNvCxnSpPr>
              <a:cxnSpLocks noChangeShapeType="1"/>
            </p:cNvCxnSpPr>
            <p:nvPr/>
          </p:nvCxnSpPr>
          <p:spPr bwMode="auto">
            <a:xfrm>
              <a:off x="2220686" y="3707673"/>
              <a:ext cx="5825412" cy="0"/>
            </a:xfrm>
            <a:prstGeom prst="straightConnector1">
              <a:avLst/>
            </a:prstGeom>
            <a:noFill/>
            <a:ln w="28575" algn="ctr">
              <a:solidFill>
                <a:srgbClr val="C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16"/>
            <p:cNvSpPr txBox="1">
              <a:spLocks noChangeArrowheads="1"/>
            </p:cNvSpPr>
            <p:nvPr/>
          </p:nvSpPr>
          <p:spPr bwMode="auto">
            <a:xfrm>
              <a:off x="3388948" y="3990583"/>
              <a:ext cx="4015082" cy="64601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 smtClean="0">
                  <a:solidFill>
                    <a:srgbClr val="C00000"/>
                  </a:solidFill>
                </a:rPr>
                <a:t>KEGGs Within </a:t>
              </a:r>
              <a:r>
                <a:rPr lang="en-US" sz="1800" dirty="0">
                  <a:solidFill>
                    <a:srgbClr val="C00000"/>
                  </a:solidFill>
                </a:rPr>
                <a:t>10x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solidFill>
                    <a:srgbClr val="C00000"/>
                  </a:solidFill>
                </a:rPr>
                <a:t>In Healthy and </a:t>
              </a:r>
              <a:r>
                <a:rPr lang="en-US" sz="1800" dirty="0" smtClean="0">
                  <a:solidFill>
                    <a:srgbClr val="C00000"/>
                  </a:solidFill>
                </a:rPr>
                <a:t>LS001</a:t>
              </a:r>
              <a:endParaRPr lang="en-US" sz="18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427464" y="1554480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Note: Major Reduction in </a:t>
            </a:r>
          </a:p>
          <a:p>
            <a:pPr algn="ctr"/>
            <a:r>
              <a:rPr lang="en-US" dirty="0" smtClean="0"/>
              <a:t>Total Gene Families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6509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We Can Define a Subgroup of the 10,000 KEGGs</a:t>
            </a:r>
            <a:br>
              <a:rPr lang="en-US" sz="2800" dirty="0" smtClean="0"/>
            </a:br>
            <a:r>
              <a:rPr lang="en-US" sz="2800" dirty="0" smtClean="0"/>
              <a:t>Which Are Extreme in the </a:t>
            </a:r>
            <a:r>
              <a:rPr lang="en-US" sz="2800" smtClean="0"/>
              <a:t>Disease State?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KEGGs That Have the Properties:</a:t>
            </a:r>
          </a:p>
          <a:p>
            <a:pPr lvl="1"/>
            <a:r>
              <a:rPr lang="en-US" dirty="0" smtClean="0"/>
              <a:t>Are 100x in All Four Disease States</a:t>
            </a:r>
          </a:p>
          <a:p>
            <a:pPr lvl="2"/>
            <a:r>
              <a:rPr lang="en-US" dirty="0" smtClean="0"/>
              <a:t>LS001/Ave HE</a:t>
            </a:r>
          </a:p>
          <a:p>
            <a:pPr lvl="2"/>
            <a:r>
              <a:rPr lang="en-US" dirty="0" smtClean="0"/>
              <a:t>Ave CD/ Ave HE</a:t>
            </a:r>
          </a:p>
          <a:p>
            <a:pPr lvl="2"/>
            <a:r>
              <a:rPr lang="en-US" dirty="0" smtClean="0"/>
              <a:t>Ave UC/Ave HE</a:t>
            </a:r>
          </a:p>
          <a:p>
            <a:pPr lvl="2"/>
            <a:r>
              <a:rPr lang="en-US" dirty="0" smtClean="0"/>
              <a:t>Sick HE Person/Ave HE</a:t>
            </a:r>
          </a:p>
          <a:p>
            <a:r>
              <a:rPr lang="en-US" dirty="0" smtClean="0"/>
              <a:t>There are 48 of These Extreme KEGGs (see spreadsheet)</a:t>
            </a:r>
          </a:p>
          <a:p>
            <a:endParaRPr lang="en-US" dirty="0"/>
          </a:p>
          <a:p>
            <a:r>
              <a:rPr lang="en-US" dirty="0" smtClean="0"/>
              <a:t>A New Way to Define What is Wrong with the Microbiome in Disease?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84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Using Ayasdi Interactively to Explore </a:t>
            </a:r>
            <a:br>
              <a:rPr lang="en-US" sz="2800" dirty="0"/>
            </a:br>
            <a:r>
              <a:rPr lang="en-US" sz="2800" dirty="0"/>
              <a:t>Protein Families in Healthy and Disease States</a:t>
            </a:r>
          </a:p>
        </p:txBody>
      </p:sp>
      <p:pic>
        <p:nvPicPr>
          <p:cNvPr id="389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932" y="2814639"/>
            <a:ext cx="4454525" cy="328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7496970" y="6151564"/>
            <a:ext cx="3355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en-US" sz="1400" dirty="0" err="1">
                <a:solidFill>
                  <a:schemeClr val="tx1"/>
                </a:solidFill>
              </a:rPr>
              <a:t>Pek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Lum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Formerly Chief Data Scientist, Ayasdi</a:t>
            </a:r>
          </a:p>
        </p:txBody>
      </p:sp>
      <p:sp>
        <p:nvSpPr>
          <p:cNvPr id="38917" name="TextBox 7"/>
          <p:cNvSpPr txBox="1">
            <a:spLocks noChangeArrowheads="1"/>
          </p:cNvSpPr>
          <p:nvPr/>
        </p:nvSpPr>
        <p:spPr bwMode="auto">
          <a:xfrm>
            <a:off x="7231856" y="1393825"/>
            <a:ext cx="3886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chemeClr val="tx1"/>
                </a:solidFill>
              </a:rPr>
              <a:t>Dataset from Larry Smarr Team With 60 Subjects (HE, CD, UC, LS)</a:t>
            </a:r>
            <a:br>
              <a:rPr lang="en-US" sz="1800">
                <a:solidFill>
                  <a:schemeClr val="tx1"/>
                </a:solidFill>
              </a:rPr>
            </a:br>
            <a:r>
              <a:rPr lang="en-US" sz="1800">
                <a:solidFill>
                  <a:schemeClr val="tx1"/>
                </a:solidFill>
              </a:rPr>
              <a:t>Each with 10,000 KEGGs -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chemeClr val="tx1"/>
                </a:solidFill>
              </a:rPr>
              <a:t>600,000 Cells</a:t>
            </a:r>
          </a:p>
        </p:txBody>
      </p:sp>
      <p:pic>
        <p:nvPicPr>
          <p:cNvPr id="3891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1077913"/>
            <a:ext cx="5284788" cy="637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81" y="6726238"/>
            <a:ext cx="29924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652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CD is </a:t>
            </a:r>
            <a:r>
              <a:rPr lang="en-US" sz="2800" dirty="0" smtClean="0"/>
              <a:t>Missing </a:t>
            </a:r>
            <a:r>
              <a:rPr lang="en-US" sz="2800" dirty="0"/>
              <a:t>a </a:t>
            </a:r>
            <a:r>
              <a:rPr lang="en-US" sz="2800" dirty="0" smtClean="0"/>
              <a:t>Population </a:t>
            </a:r>
            <a:r>
              <a:rPr lang="en-US" sz="2800" dirty="0"/>
              <a:t>of </a:t>
            </a:r>
            <a:r>
              <a:rPr lang="en-US" sz="2800" dirty="0" smtClean="0"/>
              <a:t>Bacteria </a:t>
            </a:r>
            <a:br>
              <a:rPr lang="en-US" sz="2800" dirty="0" smtClean="0"/>
            </a:br>
            <a:r>
              <a:rPr lang="en-US" sz="2800" dirty="0" smtClean="0"/>
              <a:t>That </a:t>
            </a:r>
            <a:r>
              <a:rPr lang="en-US" sz="2800" dirty="0"/>
              <a:t>E</a:t>
            </a:r>
            <a:r>
              <a:rPr lang="en-US" sz="2800" dirty="0" smtClean="0"/>
              <a:t>xists </a:t>
            </a:r>
            <a:r>
              <a:rPr lang="en-US" sz="2800" dirty="0"/>
              <a:t>in </a:t>
            </a:r>
            <a:r>
              <a:rPr lang="en-US" sz="2800" dirty="0" smtClean="0"/>
              <a:t>High </a:t>
            </a:r>
            <a:r>
              <a:rPr lang="en-US" sz="2800" dirty="0"/>
              <a:t>Q</a:t>
            </a:r>
            <a:r>
              <a:rPr lang="en-US" sz="2800" dirty="0" smtClean="0"/>
              <a:t>uantities </a:t>
            </a:r>
            <a:r>
              <a:rPr lang="en-US" sz="2800" dirty="0"/>
              <a:t>in HE ( </a:t>
            </a:r>
            <a:r>
              <a:rPr lang="en-US" sz="2800" dirty="0" smtClean="0"/>
              <a:t>Circled </a:t>
            </a:r>
            <a:r>
              <a:rPr lang="en-US" sz="2800" dirty="0"/>
              <a:t>with </a:t>
            </a:r>
            <a:r>
              <a:rPr lang="en-US" sz="2800" dirty="0" smtClean="0"/>
              <a:t>Arrow</a:t>
            </a:r>
            <a:r>
              <a:rPr lang="en-US" sz="2800" dirty="0"/>
              <a:t>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06570" y="2604668"/>
            <a:ext cx="3958003" cy="2783725"/>
          </a:xfrm>
        </p:spPr>
        <p:txBody>
          <a:bodyPr/>
          <a:lstStyle/>
          <a:p>
            <a:r>
              <a:rPr lang="en-US" dirty="0" smtClean="0"/>
              <a:t>Problem is That These KEGGs Have Moderate Values of Ave CD/ Ave HE</a:t>
            </a:r>
          </a:p>
          <a:p>
            <a:endParaRPr lang="en-US" dirty="0" smtClean="0"/>
          </a:p>
          <a:p>
            <a:r>
              <a:rPr lang="en-US" dirty="0" smtClean="0"/>
              <a:t>How Can We Change the Ayasdi Lenses So That We Pick Out The Very High Values of Ratios to Ave HE?         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03528" y="1300096"/>
            <a:ext cx="4925122" cy="5392871"/>
            <a:chOff x="2332213" y="1549189"/>
            <a:chExt cx="4925122" cy="5392871"/>
          </a:xfrm>
        </p:grpSpPr>
        <p:pic>
          <p:nvPicPr>
            <p:cNvPr id="4" name="Picture 3" descr="Screen Shot 2014-06-30 at 2.11.35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13" y="1549189"/>
              <a:ext cx="4925122" cy="5392871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647359" y="3046281"/>
              <a:ext cx="525716" cy="404374"/>
            </a:xfrm>
            <a:prstGeom prst="ellipse">
              <a:avLst/>
            </a:prstGeom>
            <a:noFill/>
            <a:ln w="28575" cmpd="sng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>
              <a:endCxn id="5" idx="4"/>
            </p:cNvCxnSpPr>
            <p:nvPr/>
          </p:nvCxnSpPr>
          <p:spPr>
            <a:xfrm flipH="1" flipV="1">
              <a:off x="3910217" y="3450656"/>
              <a:ext cx="74139" cy="363937"/>
            </a:xfrm>
            <a:prstGeom prst="straightConnector1">
              <a:avLst/>
            </a:prstGeom>
            <a:ln w="38100" cmpd="sng">
              <a:solidFill>
                <a:schemeClr val="accent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4196002" y="1073850"/>
            <a:ext cx="4076097" cy="6362720"/>
            <a:chOff x="7747232" y="1104079"/>
            <a:chExt cx="4076097" cy="6362720"/>
          </a:xfrm>
        </p:grpSpPr>
        <p:pic>
          <p:nvPicPr>
            <p:cNvPr id="9" name="Picture 8" descr="Screen Shot 2014-06-30 at 2.36.4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232" y="1499447"/>
              <a:ext cx="4076097" cy="59673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711909" y="1104079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in CD and LS</a:t>
              </a:r>
              <a:endParaRPr lang="en-US" dirty="0"/>
            </a:p>
          </p:txBody>
        </p:sp>
      </p:grp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8340613" y="6914283"/>
            <a:ext cx="33559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chemeClr val="tx1"/>
                </a:solidFill>
              </a:rPr>
              <a:t>Source: </a:t>
            </a:r>
            <a:r>
              <a:rPr lang="en-US" sz="1400" dirty="0" err="1">
                <a:solidFill>
                  <a:schemeClr val="tx1"/>
                </a:solidFill>
              </a:rPr>
              <a:t>Pek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Lum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Formerly Chief Data Scientist, Ayasdi</a:t>
            </a:r>
          </a:p>
        </p:txBody>
      </p:sp>
    </p:spTree>
    <p:extLst>
      <p:ext uri="{BB962C8B-B14F-4D97-AF65-F5344CB8AC3E}">
        <p14:creationId xmlns:p14="http://schemas.microsoft.com/office/powerpoint/2010/main" val="2086538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This Ayasdi Lens Does Identify</a:t>
            </a:r>
            <a:br>
              <a:rPr lang="en-US" sz="2800" dirty="0" smtClean="0"/>
            </a:br>
            <a:r>
              <a:rPr lang="en-US" sz="2800" dirty="0" smtClean="0"/>
              <a:t>KEGGs In Which Ave CD and LS001 Are Less Than Ave HE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60903" y="1398979"/>
            <a:ext cx="5919975" cy="5644169"/>
            <a:chOff x="3367608" y="1247838"/>
            <a:chExt cx="5919975" cy="56441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7608" y="1247838"/>
              <a:ext cx="5919975" cy="5644169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 bwMode="auto">
            <a:xfrm flipH="1">
              <a:off x="6635068" y="1435835"/>
              <a:ext cx="30228" cy="4655127"/>
            </a:xfrm>
            <a:prstGeom prst="line">
              <a:avLst/>
            </a:prstGeom>
            <a:solidFill>
              <a:srgbClr val="FFFF00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flipH="1">
              <a:off x="4247049" y="3740727"/>
              <a:ext cx="4776039" cy="22671"/>
            </a:xfrm>
            <a:prstGeom prst="line">
              <a:avLst/>
            </a:prstGeom>
            <a:solidFill>
              <a:srgbClr val="FFFF00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" name="Content Placeholder 10"/>
          <p:cNvSpPr>
            <a:spLocks noGrp="1"/>
          </p:cNvSpPr>
          <p:nvPr>
            <p:ph idx="1"/>
          </p:nvPr>
        </p:nvSpPr>
        <p:spPr>
          <a:xfrm>
            <a:off x="106570" y="2604668"/>
            <a:ext cx="5221132" cy="2783725"/>
          </a:xfrm>
        </p:spPr>
        <p:txBody>
          <a:bodyPr/>
          <a:lstStyle/>
          <a:p>
            <a:r>
              <a:rPr lang="en-US" dirty="0" smtClean="0"/>
              <a:t>Problem is That These KEGGs </a:t>
            </a:r>
            <a:br>
              <a:rPr lang="en-US" dirty="0" smtClean="0"/>
            </a:br>
            <a:r>
              <a:rPr lang="en-US" dirty="0" smtClean="0"/>
              <a:t>Have Moderate Low Values </a:t>
            </a:r>
            <a:br>
              <a:rPr lang="en-US" dirty="0" smtClean="0"/>
            </a:br>
            <a:r>
              <a:rPr lang="en-US" dirty="0" smtClean="0"/>
              <a:t>of Ave CD/ Ave HE</a:t>
            </a:r>
          </a:p>
          <a:p>
            <a:endParaRPr lang="en-US" dirty="0" smtClean="0"/>
          </a:p>
          <a:p>
            <a:r>
              <a:rPr lang="en-US" dirty="0" smtClean="0"/>
              <a:t>How Can We Change the Ayasdi Lenses So That We Pick Out The Very High Values of Ratios to Ave HE?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1959885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JCVI Sequenced My Gut Microbiome and We Downloaded </a:t>
            </a:r>
            <a:br>
              <a:rPr lang="en-US" altLang="en-US" sz="2400" dirty="0"/>
            </a:br>
            <a:r>
              <a:rPr lang="en-US" altLang="en-US" sz="2400" dirty="0"/>
              <a:t>~270 More from </a:t>
            </a:r>
            <a:r>
              <a:rPr lang="en-US" altLang="en-US" sz="2400" dirty="0" smtClean="0"/>
              <a:t>the NIH Human Microbiome Project </a:t>
            </a:r>
            <a:r>
              <a:rPr lang="en-US" altLang="en-US" sz="2400" dirty="0"/>
              <a:t>For Comparative Analysis</a:t>
            </a:r>
          </a:p>
        </p:txBody>
      </p:sp>
      <p:grpSp>
        <p:nvGrpSpPr>
          <p:cNvPr id="40963" name="Group 7"/>
          <p:cNvGrpSpPr>
            <a:grpSpLocks/>
          </p:cNvGrpSpPr>
          <p:nvPr/>
        </p:nvGrpSpPr>
        <p:grpSpPr bwMode="auto">
          <a:xfrm>
            <a:off x="9980057" y="3525839"/>
            <a:ext cx="865188" cy="871537"/>
            <a:chOff x="7153275" y="3302443"/>
            <a:chExt cx="864790" cy="871537"/>
          </a:xfrm>
        </p:grpSpPr>
        <p:sp>
          <p:nvSpPr>
            <p:cNvPr id="41540" name="Oval 56"/>
            <p:cNvSpPr>
              <a:spLocks noChangeArrowheads="1"/>
            </p:cNvSpPr>
            <p:nvPr/>
          </p:nvSpPr>
          <p:spPr bwMode="auto">
            <a:xfrm>
              <a:off x="7153275" y="3302443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1" name="Oval 57"/>
            <p:cNvSpPr>
              <a:spLocks noChangeArrowheads="1"/>
            </p:cNvSpPr>
            <p:nvPr/>
          </p:nvSpPr>
          <p:spPr bwMode="auto">
            <a:xfrm>
              <a:off x="7305887" y="3454754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2" name="Oval 58"/>
            <p:cNvSpPr>
              <a:spLocks noChangeArrowheads="1"/>
            </p:cNvSpPr>
            <p:nvPr/>
          </p:nvSpPr>
          <p:spPr bwMode="auto">
            <a:xfrm>
              <a:off x="7458500" y="3607064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3" name="Oval 59"/>
            <p:cNvSpPr>
              <a:spLocks noChangeArrowheads="1"/>
            </p:cNvSpPr>
            <p:nvPr/>
          </p:nvSpPr>
          <p:spPr bwMode="auto">
            <a:xfrm>
              <a:off x="7611112" y="3759376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4" name="Oval 60"/>
            <p:cNvSpPr>
              <a:spLocks noChangeArrowheads="1"/>
            </p:cNvSpPr>
            <p:nvPr/>
          </p:nvSpPr>
          <p:spPr bwMode="auto">
            <a:xfrm>
              <a:off x="7763724" y="3911686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5" name="Oval 61"/>
            <p:cNvSpPr>
              <a:spLocks noChangeArrowheads="1"/>
            </p:cNvSpPr>
            <p:nvPr/>
          </p:nvSpPr>
          <p:spPr bwMode="auto">
            <a:xfrm>
              <a:off x="7305887" y="3454754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6" name="Oval 62"/>
            <p:cNvSpPr>
              <a:spLocks noChangeArrowheads="1"/>
            </p:cNvSpPr>
            <p:nvPr/>
          </p:nvSpPr>
          <p:spPr bwMode="auto">
            <a:xfrm>
              <a:off x="7458500" y="3607064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7" name="Oval 63"/>
            <p:cNvSpPr>
              <a:spLocks noChangeArrowheads="1"/>
            </p:cNvSpPr>
            <p:nvPr/>
          </p:nvSpPr>
          <p:spPr bwMode="auto">
            <a:xfrm>
              <a:off x="7611112" y="3759376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8" name="Oval 64"/>
            <p:cNvSpPr>
              <a:spLocks noChangeArrowheads="1"/>
            </p:cNvSpPr>
            <p:nvPr/>
          </p:nvSpPr>
          <p:spPr bwMode="auto">
            <a:xfrm>
              <a:off x="7763724" y="3911686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49" name="Oval 65"/>
            <p:cNvSpPr>
              <a:spLocks noChangeArrowheads="1"/>
            </p:cNvSpPr>
            <p:nvPr/>
          </p:nvSpPr>
          <p:spPr bwMode="auto">
            <a:xfrm>
              <a:off x="7661986" y="3400845"/>
              <a:ext cx="254341" cy="262294"/>
            </a:xfrm>
            <a:prstGeom prst="ellipse">
              <a:avLst/>
            </a:prstGeom>
            <a:solidFill>
              <a:srgbClr val="FF8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40964" name="TextBox 67"/>
          <p:cNvSpPr txBox="1">
            <a:spLocks noChangeArrowheads="1"/>
          </p:cNvSpPr>
          <p:nvPr/>
        </p:nvSpPr>
        <p:spPr bwMode="auto">
          <a:xfrm>
            <a:off x="8951357" y="4862514"/>
            <a:ext cx="35052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5 Ileal Crohn’s Patients,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3 Points in Time</a:t>
            </a:r>
          </a:p>
        </p:txBody>
      </p:sp>
      <p:sp>
        <p:nvSpPr>
          <p:cNvPr id="40965" name="TextBox 68"/>
          <p:cNvSpPr txBox="1">
            <a:spLocks noChangeArrowheads="1"/>
          </p:cNvSpPr>
          <p:nvPr/>
        </p:nvSpPr>
        <p:spPr bwMode="auto">
          <a:xfrm>
            <a:off x="8664020" y="2651126"/>
            <a:ext cx="3683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2 Ulcerative Colitis Patients,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6 Points in Time </a:t>
            </a:r>
          </a:p>
        </p:txBody>
      </p:sp>
      <p:sp>
        <p:nvSpPr>
          <p:cNvPr id="40966" name="TextBox 138"/>
          <p:cNvSpPr txBox="1">
            <a:spLocks noChangeArrowheads="1"/>
          </p:cNvSpPr>
          <p:nvPr/>
        </p:nvSpPr>
        <p:spPr bwMode="auto">
          <a:xfrm>
            <a:off x="964381" y="1960563"/>
            <a:ext cx="3657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“Healthy” Individuals</a:t>
            </a:r>
          </a:p>
        </p:txBody>
      </p:sp>
      <p:sp>
        <p:nvSpPr>
          <p:cNvPr id="40967" name="TextBox 5"/>
          <p:cNvSpPr txBox="1">
            <a:spLocks noChangeArrowheads="1"/>
          </p:cNvSpPr>
          <p:nvPr/>
        </p:nvSpPr>
        <p:spPr bwMode="auto">
          <a:xfrm>
            <a:off x="4556919" y="6851651"/>
            <a:ext cx="42148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Source: Jerry Sheehan, Calit2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Weizhong Li, Sitao Wu, CRBS, UCSD</a:t>
            </a:r>
          </a:p>
        </p:txBody>
      </p:sp>
      <p:sp>
        <p:nvSpPr>
          <p:cNvPr id="40968" name="TextBox 2"/>
          <p:cNvSpPr txBox="1">
            <a:spLocks noChangeArrowheads="1"/>
          </p:cNvSpPr>
          <p:nvPr/>
        </p:nvSpPr>
        <p:spPr bwMode="auto">
          <a:xfrm>
            <a:off x="4689961" y="5868961"/>
            <a:ext cx="37306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Total of 27 Billion Reads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7030A0"/>
                </a:solidFill>
                <a:cs typeface="Arial" panose="020B0604020202020204" pitchFamily="34" charset="0"/>
              </a:rPr>
              <a:t>Or 2.7 Trillion Bases</a:t>
            </a:r>
          </a:p>
        </p:txBody>
      </p:sp>
      <p:sp>
        <p:nvSpPr>
          <p:cNvPr id="40969" name="TextBox 3"/>
          <p:cNvSpPr txBox="1">
            <a:spLocks noChangeArrowheads="1"/>
          </p:cNvSpPr>
          <p:nvPr/>
        </p:nvSpPr>
        <p:spPr bwMode="auto">
          <a:xfrm>
            <a:off x="5863305" y="1974227"/>
            <a:ext cx="64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 smtClean="0">
                <a:cs typeface="Arial" panose="020B0604020202020204" pitchFamily="34" charset="0"/>
              </a:rPr>
              <a:t>Inflammatory Bowel Disease (IBD) </a:t>
            </a:r>
            <a:r>
              <a:rPr lang="en-US" altLang="en-US" sz="2400" dirty="0">
                <a:cs typeface="Arial" panose="020B0604020202020204" pitchFamily="34" charset="0"/>
              </a:rPr>
              <a:t>Patients</a:t>
            </a:r>
          </a:p>
        </p:txBody>
      </p:sp>
      <p:sp>
        <p:nvSpPr>
          <p:cNvPr id="40970" name="TextBox 6"/>
          <p:cNvSpPr txBox="1">
            <a:spLocks noChangeArrowheads="1"/>
          </p:cNvSpPr>
          <p:nvPr/>
        </p:nvSpPr>
        <p:spPr bwMode="auto">
          <a:xfrm>
            <a:off x="1596207" y="2511426"/>
            <a:ext cx="20018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250 Subjects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1 Point in Time</a:t>
            </a:r>
          </a:p>
        </p:txBody>
      </p:sp>
      <p:grpSp>
        <p:nvGrpSpPr>
          <p:cNvPr id="40971" name="Group 6"/>
          <p:cNvGrpSpPr>
            <a:grpSpLocks/>
          </p:cNvGrpSpPr>
          <p:nvPr/>
        </p:nvGrpSpPr>
        <p:grpSpPr bwMode="auto">
          <a:xfrm>
            <a:off x="6874907" y="4356101"/>
            <a:ext cx="996950" cy="1020763"/>
            <a:chOff x="4048125" y="3898900"/>
            <a:chExt cx="996787" cy="1020541"/>
          </a:xfrm>
        </p:grpSpPr>
        <p:sp>
          <p:nvSpPr>
            <p:cNvPr id="41530" name="Oval 136"/>
            <p:cNvSpPr>
              <a:spLocks noChangeArrowheads="1"/>
            </p:cNvSpPr>
            <p:nvPr/>
          </p:nvSpPr>
          <p:spPr bwMode="auto">
            <a:xfrm>
              <a:off x="4048125" y="3898900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1" name="Oval 137"/>
            <p:cNvSpPr>
              <a:spLocks noChangeArrowheads="1"/>
            </p:cNvSpPr>
            <p:nvPr/>
          </p:nvSpPr>
          <p:spPr bwMode="auto">
            <a:xfrm>
              <a:off x="4200540" y="4051303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2" name="Oval 138"/>
            <p:cNvSpPr>
              <a:spLocks noChangeArrowheads="1"/>
            </p:cNvSpPr>
            <p:nvPr/>
          </p:nvSpPr>
          <p:spPr bwMode="auto">
            <a:xfrm>
              <a:off x="4352955" y="4203704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3" name="Oval 139"/>
            <p:cNvSpPr>
              <a:spLocks noChangeArrowheads="1"/>
            </p:cNvSpPr>
            <p:nvPr/>
          </p:nvSpPr>
          <p:spPr bwMode="auto">
            <a:xfrm>
              <a:off x="4505370" y="4356107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4" name="Oval 140"/>
            <p:cNvSpPr>
              <a:spLocks noChangeArrowheads="1"/>
            </p:cNvSpPr>
            <p:nvPr/>
          </p:nvSpPr>
          <p:spPr bwMode="auto">
            <a:xfrm>
              <a:off x="4657785" y="4508509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5" name="Oval 141"/>
            <p:cNvSpPr>
              <a:spLocks noChangeArrowheads="1"/>
            </p:cNvSpPr>
            <p:nvPr/>
          </p:nvSpPr>
          <p:spPr bwMode="auto">
            <a:xfrm>
              <a:off x="4200540" y="4051303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6" name="Oval 142"/>
            <p:cNvSpPr>
              <a:spLocks noChangeArrowheads="1"/>
            </p:cNvSpPr>
            <p:nvPr/>
          </p:nvSpPr>
          <p:spPr bwMode="auto">
            <a:xfrm>
              <a:off x="4352955" y="4203704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7" name="Oval 143"/>
            <p:cNvSpPr>
              <a:spLocks noChangeArrowheads="1"/>
            </p:cNvSpPr>
            <p:nvPr/>
          </p:nvSpPr>
          <p:spPr bwMode="auto">
            <a:xfrm>
              <a:off x="4505370" y="4356107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8" name="Oval 144"/>
            <p:cNvSpPr>
              <a:spLocks noChangeArrowheads="1"/>
            </p:cNvSpPr>
            <p:nvPr/>
          </p:nvSpPr>
          <p:spPr bwMode="auto">
            <a:xfrm>
              <a:off x="4657785" y="4508509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41539" name="Oval 145"/>
            <p:cNvSpPr>
              <a:spLocks noChangeArrowheads="1"/>
            </p:cNvSpPr>
            <p:nvPr/>
          </p:nvSpPr>
          <p:spPr bwMode="auto">
            <a:xfrm>
              <a:off x="4790900" y="4656989"/>
              <a:ext cx="254012" cy="262452"/>
            </a:xfrm>
            <a:prstGeom prst="ellipse">
              <a:avLst/>
            </a:prstGeom>
            <a:solidFill>
              <a:srgbClr val="C000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100012" tIns="49212" rIns="100012" bIns="49212" anchor="ctr"/>
            <a:lstStyle>
              <a:lvl1pPr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defTabSz="912813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defTabSz="912813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912813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912813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sp>
        <p:nvSpPr>
          <p:cNvPr id="40972" name="TextBox 8"/>
          <p:cNvSpPr txBox="1">
            <a:spLocks noChangeArrowheads="1"/>
          </p:cNvSpPr>
          <p:nvPr/>
        </p:nvSpPr>
        <p:spPr bwMode="auto">
          <a:xfrm>
            <a:off x="6466921" y="3892550"/>
            <a:ext cx="20145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cs typeface="Arial" panose="020B0604020202020204" pitchFamily="34" charset="0"/>
              </a:rPr>
              <a:t>7 Points in Time </a:t>
            </a:r>
          </a:p>
        </p:txBody>
      </p:sp>
      <p:grpSp>
        <p:nvGrpSpPr>
          <p:cNvPr id="40973" name="Group 2"/>
          <p:cNvGrpSpPr>
            <a:grpSpLocks/>
          </p:cNvGrpSpPr>
          <p:nvPr/>
        </p:nvGrpSpPr>
        <p:grpSpPr bwMode="auto">
          <a:xfrm>
            <a:off x="1307282" y="4465638"/>
            <a:ext cx="1000125" cy="811212"/>
            <a:chOff x="298450" y="3549650"/>
            <a:chExt cx="2439988" cy="1727200"/>
          </a:xfrm>
        </p:grpSpPr>
        <p:sp>
          <p:nvSpPr>
            <p:cNvPr id="141" name="Oval 140"/>
            <p:cNvSpPr/>
            <p:nvPr/>
          </p:nvSpPr>
          <p:spPr bwMode="auto">
            <a:xfrm>
              <a:off x="1061429" y="5016588"/>
              <a:ext cx="251746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1061429" y="5016588"/>
              <a:ext cx="251746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0" name="Oval 149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457" name="Group 1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458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492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72" name="Oval 71"/>
                  <p:cNvSpPr/>
                  <p:nvPr/>
                </p:nvSpPr>
                <p:spPr bwMode="auto">
                  <a:xfrm>
                    <a:off x="298450" y="4252699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" name="Oval 72"/>
                  <p:cNvSpPr/>
                  <p:nvPr/>
                </p:nvSpPr>
                <p:spPr bwMode="auto">
                  <a:xfrm>
                    <a:off x="449496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" name="Oval 73"/>
                  <p:cNvSpPr/>
                  <p:nvPr/>
                </p:nvSpPr>
                <p:spPr bwMode="auto">
                  <a:xfrm>
                    <a:off x="604415" y="4556903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5" name="Oval 74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6" name="Oval 75"/>
                  <p:cNvSpPr/>
                  <p:nvPr/>
                </p:nvSpPr>
                <p:spPr bwMode="auto">
                  <a:xfrm>
                    <a:off x="906509" y="4861107"/>
                    <a:ext cx="259492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7" name="Oval 76"/>
                  <p:cNvSpPr/>
                  <p:nvPr/>
                </p:nvSpPr>
                <p:spPr bwMode="auto">
                  <a:xfrm>
                    <a:off x="449496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8" name="Oval 77"/>
                  <p:cNvSpPr/>
                  <p:nvPr/>
                </p:nvSpPr>
                <p:spPr bwMode="auto">
                  <a:xfrm>
                    <a:off x="604415" y="4556903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 bwMode="auto">
                  <a:xfrm>
                    <a:off x="906509" y="4861107"/>
                    <a:ext cx="259492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 bwMode="auto">
                  <a:xfrm>
                    <a:off x="554068" y="4151298"/>
                    <a:ext cx="251743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 bwMode="auto">
                  <a:xfrm>
                    <a:off x="705113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 bwMode="auto">
                  <a:xfrm>
                    <a:off x="1166001" y="4759706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 bwMode="auto">
                  <a:xfrm>
                    <a:off x="705113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 bwMode="auto">
                  <a:xfrm>
                    <a:off x="1166001" y="4759706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 bwMode="auto">
                  <a:xfrm>
                    <a:off x="782573" y="4022856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 bwMode="auto">
                  <a:xfrm>
                    <a:off x="1088541" y="4327060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 bwMode="auto">
                  <a:xfrm>
                    <a:off x="1239586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 bwMode="auto">
                  <a:xfrm>
                    <a:off x="1394506" y="4634643"/>
                    <a:ext cx="251746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 bwMode="auto">
                  <a:xfrm>
                    <a:off x="1088541" y="4327060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 bwMode="auto">
                  <a:xfrm>
                    <a:off x="1239586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 bwMode="auto">
                  <a:xfrm>
                    <a:off x="1394506" y="4634643"/>
                    <a:ext cx="251746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99" name="Group 98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100" name="Oval 99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6" name="Oval 105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8" name="Oval 107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9" name="Oval 108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" name="Oval 109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" name="Oval 110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" name="Oval 111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" name="Oval 112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" name="Oval 113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5" name="Oval 114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6" name="Oval 115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7" name="Oval 116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8" name="Oval 117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9" name="Oval 118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0" name="Oval 119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1" name="Oval 120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3" name="Oval 122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5" name="Oval 124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128" name="Oval 127"/>
                <p:cNvSpPr/>
                <p:nvPr/>
              </p:nvSpPr>
              <p:spPr bwMode="auto">
                <a:xfrm>
                  <a:off x="1723713" y="3549650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29" name="Oval 128"/>
                <p:cNvSpPr/>
                <p:nvPr/>
              </p:nvSpPr>
              <p:spPr bwMode="auto">
                <a:xfrm>
                  <a:off x="1874758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0" name="Oval 129"/>
                <p:cNvSpPr/>
                <p:nvPr/>
              </p:nvSpPr>
              <p:spPr bwMode="auto">
                <a:xfrm>
                  <a:off x="2029678" y="3853854"/>
                  <a:ext cx="251746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1" name="Oval 130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2" name="Oval 131"/>
                <p:cNvSpPr/>
                <p:nvPr/>
              </p:nvSpPr>
              <p:spPr bwMode="auto">
                <a:xfrm>
                  <a:off x="2331772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3" name="Oval 132"/>
                <p:cNvSpPr/>
                <p:nvPr/>
              </p:nvSpPr>
              <p:spPr bwMode="auto">
                <a:xfrm>
                  <a:off x="1874758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4" name="Oval 133"/>
                <p:cNvSpPr/>
                <p:nvPr/>
              </p:nvSpPr>
              <p:spPr bwMode="auto">
                <a:xfrm>
                  <a:off x="2029678" y="3853854"/>
                  <a:ext cx="251746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5" name="Oval 134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36" name="Oval 135"/>
                <p:cNvSpPr/>
                <p:nvPr/>
              </p:nvSpPr>
              <p:spPr bwMode="auto">
                <a:xfrm>
                  <a:off x="2331772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137" name="Oval 136"/>
              <p:cNvSpPr/>
              <p:nvPr/>
            </p:nvSpPr>
            <p:spPr bwMode="auto">
              <a:xfrm>
                <a:off x="449496" y="44048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38" name="Oval 137"/>
              <p:cNvSpPr/>
              <p:nvPr/>
            </p:nvSpPr>
            <p:spPr bwMode="auto">
              <a:xfrm>
                <a:off x="604416" y="45569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39" name="Oval 138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0" name="Oval 139"/>
              <p:cNvSpPr/>
              <p:nvPr/>
            </p:nvSpPr>
            <p:spPr bwMode="auto">
              <a:xfrm>
                <a:off x="906509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2" name="Oval 141"/>
              <p:cNvSpPr/>
              <p:nvPr/>
            </p:nvSpPr>
            <p:spPr bwMode="auto">
              <a:xfrm>
                <a:off x="604416" y="45569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3" name="Oval 142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4" name="Oval 143"/>
              <p:cNvSpPr/>
              <p:nvPr/>
            </p:nvSpPr>
            <p:spPr bwMode="auto">
              <a:xfrm>
                <a:off x="906509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6" name="Oval 145"/>
              <p:cNvSpPr/>
              <p:nvPr/>
            </p:nvSpPr>
            <p:spPr bwMode="auto">
              <a:xfrm>
                <a:off x="705113" y="430339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8" name="Oval 147"/>
              <p:cNvSpPr/>
              <p:nvPr/>
            </p:nvSpPr>
            <p:spPr bwMode="auto">
              <a:xfrm>
                <a:off x="1011081" y="46076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49" name="Oval 148"/>
              <p:cNvSpPr/>
              <p:nvPr/>
            </p:nvSpPr>
            <p:spPr bwMode="auto">
              <a:xfrm>
                <a:off x="1162127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1" name="Oval 150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 bwMode="auto">
              <a:xfrm>
                <a:off x="1011081" y="46076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 bwMode="auto">
              <a:xfrm>
                <a:off x="1162127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933621" y="4178338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 bwMode="auto">
              <a:xfrm>
                <a:off x="1084667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1239587" y="4482542"/>
                <a:ext cx="251746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8" name="Oval 157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 bwMode="auto">
              <a:xfrm>
                <a:off x="1541681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60" name="Oval 159"/>
              <p:cNvSpPr/>
              <p:nvPr/>
            </p:nvSpPr>
            <p:spPr bwMode="auto">
              <a:xfrm>
                <a:off x="1084667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61" name="Oval 160"/>
              <p:cNvSpPr/>
              <p:nvPr/>
            </p:nvSpPr>
            <p:spPr bwMode="auto">
              <a:xfrm>
                <a:off x="1239587" y="4482542"/>
                <a:ext cx="251746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62" name="Oval 161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63" name="Oval 162"/>
              <p:cNvSpPr/>
              <p:nvPr/>
            </p:nvSpPr>
            <p:spPr bwMode="auto">
              <a:xfrm>
                <a:off x="1541681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164" name="Group 163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165" name="Oval 164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66" name="Oval 165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67" name="Oval 166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68" name="Oval 167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69" name="Oval 168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0" name="Oval 169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1" name="Oval 170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2" name="Oval 171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3" name="Oval 172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4" name="Oval 173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5" name="Oval 174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6" name="Oval 175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7" name="Oval 176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8" name="Oval 177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79" name="Oval 178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0" name="Oval 179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1" name="Oval 180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2" name="Oval 181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3" name="Oval 182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4" name="Oval 183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5" name="Oval 184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6" name="Oval 185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7" name="Oval 186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8" name="Oval 187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89" name="Oval 188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90" name="Oval 189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91" name="Oval 190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192" name="Oval 191"/>
              <p:cNvSpPr/>
              <p:nvPr/>
            </p:nvSpPr>
            <p:spPr bwMode="auto">
              <a:xfrm>
                <a:off x="1874758" y="3701751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3" name="Oval 192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 bwMode="auto">
              <a:xfrm>
                <a:off x="2180726" y="4005955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5" name="Oval 194"/>
              <p:cNvSpPr/>
              <p:nvPr/>
            </p:nvSpPr>
            <p:spPr bwMode="auto">
              <a:xfrm>
                <a:off x="2331772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6" name="Oval 195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7" name="Oval 196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8" name="Oval 197"/>
              <p:cNvSpPr/>
              <p:nvPr/>
            </p:nvSpPr>
            <p:spPr bwMode="auto">
              <a:xfrm>
                <a:off x="2180726" y="4005955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99" name="Oval 198"/>
              <p:cNvSpPr/>
              <p:nvPr/>
            </p:nvSpPr>
            <p:spPr bwMode="auto">
              <a:xfrm>
                <a:off x="2331772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9828110" y="5644718"/>
            <a:ext cx="1533444" cy="1016001"/>
            <a:chOff x="7001328" y="5420773"/>
            <a:chExt cx="1533444" cy="1016001"/>
          </a:xfrm>
          <a:solidFill>
            <a:schemeClr val="accent1"/>
          </a:solidFill>
        </p:grpSpPr>
        <p:grpSp>
          <p:nvGrpSpPr>
            <p:cNvPr id="5" name="Group 4"/>
            <p:cNvGrpSpPr/>
            <p:nvPr/>
          </p:nvGrpSpPr>
          <p:grpSpPr>
            <a:xfrm>
              <a:off x="7001328" y="5640913"/>
              <a:ext cx="1042079" cy="795861"/>
              <a:chOff x="7001328" y="5640913"/>
              <a:chExt cx="1042079" cy="795861"/>
            </a:xfrm>
            <a:grpFill/>
          </p:grpSpPr>
          <p:sp>
            <p:nvSpPr>
              <p:cNvPr id="306" name="Oval 305"/>
              <p:cNvSpPr/>
              <p:nvPr/>
            </p:nvSpPr>
            <p:spPr bwMode="auto">
              <a:xfrm>
                <a:off x="7001328" y="5869497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07" name="Oval 306"/>
              <p:cNvSpPr/>
              <p:nvPr/>
            </p:nvSpPr>
            <p:spPr bwMode="auto">
              <a:xfrm>
                <a:off x="7153832" y="6021905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>
                <a:off x="7306336" y="6174313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11" name="Oval 310"/>
              <p:cNvSpPr/>
              <p:nvPr/>
            </p:nvSpPr>
            <p:spPr bwMode="auto">
              <a:xfrm>
                <a:off x="7153832" y="6021905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12" name="Oval 311"/>
              <p:cNvSpPr/>
              <p:nvPr/>
            </p:nvSpPr>
            <p:spPr bwMode="auto">
              <a:xfrm>
                <a:off x="7306336" y="6174313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15" name="Oval 314"/>
              <p:cNvSpPr/>
              <p:nvPr/>
            </p:nvSpPr>
            <p:spPr bwMode="auto">
              <a:xfrm>
                <a:off x="7255495" y="5767910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16" name="Oval 315"/>
              <p:cNvSpPr/>
              <p:nvPr/>
            </p:nvSpPr>
            <p:spPr bwMode="auto">
              <a:xfrm>
                <a:off x="7407999" y="592031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17" name="Oval 316"/>
              <p:cNvSpPr/>
              <p:nvPr/>
            </p:nvSpPr>
            <p:spPr bwMode="auto">
              <a:xfrm>
                <a:off x="7560503" y="6072726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0" name="Oval 319"/>
              <p:cNvSpPr/>
              <p:nvPr/>
            </p:nvSpPr>
            <p:spPr bwMode="auto">
              <a:xfrm>
                <a:off x="7407999" y="592031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1" name="Oval 320"/>
              <p:cNvSpPr/>
              <p:nvPr/>
            </p:nvSpPr>
            <p:spPr bwMode="auto">
              <a:xfrm>
                <a:off x="7560503" y="6072726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4" name="Oval 323"/>
              <p:cNvSpPr/>
              <p:nvPr/>
            </p:nvSpPr>
            <p:spPr bwMode="auto">
              <a:xfrm>
                <a:off x="7484240" y="5640913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5" name="Oval 324"/>
              <p:cNvSpPr/>
              <p:nvPr/>
            </p:nvSpPr>
            <p:spPr bwMode="auto">
              <a:xfrm>
                <a:off x="7636744" y="5793321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6" name="Oval 325"/>
              <p:cNvSpPr/>
              <p:nvPr/>
            </p:nvSpPr>
            <p:spPr bwMode="auto">
              <a:xfrm>
                <a:off x="7789247" y="594572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29" name="Oval 328"/>
              <p:cNvSpPr/>
              <p:nvPr/>
            </p:nvSpPr>
            <p:spPr bwMode="auto">
              <a:xfrm>
                <a:off x="7636744" y="5793321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30" name="Oval 329"/>
              <p:cNvSpPr/>
              <p:nvPr/>
            </p:nvSpPr>
            <p:spPr bwMode="auto">
              <a:xfrm>
                <a:off x="7789247" y="594572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721437" y="5420773"/>
              <a:ext cx="813335" cy="668864"/>
              <a:chOff x="7721437" y="5420773"/>
              <a:chExt cx="813335" cy="668864"/>
            </a:xfrm>
            <a:grpFill/>
          </p:grpSpPr>
          <p:sp>
            <p:nvSpPr>
              <p:cNvPr id="279" name="Oval 278"/>
              <p:cNvSpPr/>
              <p:nvPr/>
            </p:nvSpPr>
            <p:spPr bwMode="auto">
              <a:xfrm>
                <a:off x="7721437" y="5522360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 bwMode="auto">
              <a:xfrm>
                <a:off x="7873941" y="567476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1" name="Oval 280"/>
              <p:cNvSpPr/>
              <p:nvPr/>
            </p:nvSpPr>
            <p:spPr bwMode="auto">
              <a:xfrm>
                <a:off x="8026445" y="5827176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4" name="Oval 283"/>
              <p:cNvSpPr/>
              <p:nvPr/>
            </p:nvSpPr>
            <p:spPr bwMode="auto">
              <a:xfrm>
                <a:off x="7873941" y="5674768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5" name="Oval 284"/>
              <p:cNvSpPr/>
              <p:nvPr/>
            </p:nvSpPr>
            <p:spPr bwMode="auto">
              <a:xfrm>
                <a:off x="8026445" y="5827176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 bwMode="auto">
              <a:xfrm>
                <a:off x="7975604" y="5420773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 bwMode="auto">
              <a:xfrm>
                <a:off x="8128108" y="5573181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 bwMode="auto">
              <a:xfrm>
                <a:off x="8280612" y="5725589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93" name="Oval 292"/>
              <p:cNvSpPr/>
              <p:nvPr/>
            </p:nvSpPr>
            <p:spPr bwMode="auto">
              <a:xfrm>
                <a:off x="8128108" y="5573181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 bwMode="auto">
              <a:xfrm>
                <a:off x="8280612" y="5725589"/>
                <a:ext cx="254160" cy="262461"/>
              </a:xfrm>
              <a:prstGeom prst="ellips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pic>
        <p:nvPicPr>
          <p:cNvPr id="40975" name="Picture 6" descr="http://commonfund.nih.gov/images/hmp_new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523" y="5633068"/>
            <a:ext cx="1445127" cy="916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64" y="5617069"/>
            <a:ext cx="1189038" cy="84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7" name="Group 200"/>
          <p:cNvGrpSpPr>
            <a:grpSpLocks/>
          </p:cNvGrpSpPr>
          <p:nvPr/>
        </p:nvGrpSpPr>
        <p:grpSpPr bwMode="auto">
          <a:xfrm>
            <a:off x="956444" y="4035426"/>
            <a:ext cx="1000125" cy="811213"/>
            <a:chOff x="298450" y="3549650"/>
            <a:chExt cx="2439988" cy="1727200"/>
          </a:xfrm>
        </p:grpSpPr>
        <p:sp>
          <p:nvSpPr>
            <p:cNvPr id="202" name="Oval 201"/>
            <p:cNvSpPr/>
            <p:nvPr/>
          </p:nvSpPr>
          <p:spPr bwMode="auto">
            <a:xfrm>
              <a:off x="1061432" y="5016586"/>
              <a:ext cx="251744" cy="26026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1061432" y="5016586"/>
              <a:ext cx="251744" cy="26026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204" name="Oval 203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205" name="Oval 204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380" name="Group 205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381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415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331" name="Oval 330"/>
                  <p:cNvSpPr/>
                  <p:nvPr/>
                </p:nvSpPr>
                <p:spPr bwMode="auto">
                  <a:xfrm>
                    <a:off x="298450" y="42526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2" name="Oval 331"/>
                  <p:cNvSpPr/>
                  <p:nvPr/>
                </p:nvSpPr>
                <p:spPr bwMode="auto">
                  <a:xfrm>
                    <a:off x="449498" y="4404801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3" name="Oval 332"/>
                  <p:cNvSpPr/>
                  <p:nvPr/>
                </p:nvSpPr>
                <p:spPr bwMode="auto">
                  <a:xfrm>
                    <a:off x="604418" y="4556902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4" name="Oval 333"/>
                  <p:cNvSpPr/>
                  <p:nvPr/>
                </p:nvSpPr>
                <p:spPr bwMode="auto">
                  <a:xfrm>
                    <a:off x="755463" y="4709005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5" name="Oval 334"/>
                  <p:cNvSpPr/>
                  <p:nvPr/>
                </p:nvSpPr>
                <p:spPr bwMode="auto">
                  <a:xfrm>
                    <a:off x="906511" y="4861105"/>
                    <a:ext cx="259489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6" name="Oval 335"/>
                  <p:cNvSpPr/>
                  <p:nvPr/>
                </p:nvSpPr>
                <p:spPr bwMode="auto">
                  <a:xfrm>
                    <a:off x="449498" y="4404801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7" name="Oval 336"/>
                  <p:cNvSpPr/>
                  <p:nvPr/>
                </p:nvSpPr>
                <p:spPr bwMode="auto">
                  <a:xfrm>
                    <a:off x="604418" y="4556902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8" name="Oval 337"/>
                  <p:cNvSpPr/>
                  <p:nvPr/>
                </p:nvSpPr>
                <p:spPr bwMode="auto">
                  <a:xfrm>
                    <a:off x="755463" y="4709005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39" name="Oval 338"/>
                  <p:cNvSpPr/>
                  <p:nvPr/>
                </p:nvSpPr>
                <p:spPr bwMode="auto">
                  <a:xfrm>
                    <a:off x="906511" y="4861105"/>
                    <a:ext cx="259489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0" name="Oval 339"/>
                  <p:cNvSpPr/>
                  <p:nvPr/>
                </p:nvSpPr>
                <p:spPr bwMode="auto">
                  <a:xfrm>
                    <a:off x="554068" y="4151298"/>
                    <a:ext cx="251746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1" name="Oval 340"/>
                  <p:cNvSpPr/>
                  <p:nvPr/>
                </p:nvSpPr>
                <p:spPr bwMode="auto">
                  <a:xfrm>
                    <a:off x="705116" y="4303400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2" name="Oval 341"/>
                  <p:cNvSpPr/>
                  <p:nvPr/>
                </p:nvSpPr>
                <p:spPr bwMode="auto">
                  <a:xfrm>
                    <a:off x="856161" y="4455501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3" name="Oval 342"/>
                  <p:cNvSpPr/>
                  <p:nvPr/>
                </p:nvSpPr>
                <p:spPr bwMode="auto">
                  <a:xfrm>
                    <a:off x="1011081" y="46076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4" name="Oval 343"/>
                  <p:cNvSpPr/>
                  <p:nvPr/>
                </p:nvSpPr>
                <p:spPr bwMode="auto">
                  <a:xfrm>
                    <a:off x="1166001" y="4759704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5" name="Oval 344"/>
                  <p:cNvSpPr/>
                  <p:nvPr/>
                </p:nvSpPr>
                <p:spPr bwMode="auto">
                  <a:xfrm>
                    <a:off x="705116" y="4303400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6" name="Oval 345"/>
                  <p:cNvSpPr/>
                  <p:nvPr/>
                </p:nvSpPr>
                <p:spPr bwMode="auto">
                  <a:xfrm>
                    <a:off x="856161" y="4455501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7" name="Oval 346"/>
                  <p:cNvSpPr/>
                  <p:nvPr/>
                </p:nvSpPr>
                <p:spPr bwMode="auto">
                  <a:xfrm>
                    <a:off x="1011081" y="46076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8" name="Oval 347"/>
                  <p:cNvSpPr/>
                  <p:nvPr/>
                </p:nvSpPr>
                <p:spPr bwMode="auto">
                  <a:xfrm>
                    <a:off x="1166001" y="4759704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49" name="Oval 348"/>
                  <p:cNvSpPr/>
                  <p:nvPr/>
                </p:nvSpPr>
                <p:spPr bwMode="auto">
                  <a:xfrm>
                    <a:off x="782575" y="4022856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0" name="Oval 349"/>
                  <p:cNvSpPr/>
                  <p:nvPr/>
                </p:nvSpPr>
                <p:spPr bwMode="auto">
                  <a:xfrm>
                    <a:off x="933621" y="4174959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1" name="Oval 350"/>
                  <p:cNvSpPr/>
                  <p:nvPr/>
                </p:nvSpPr>
                <p:spPr bwMode="auto">
                  <a:xfrm>
                    <a:off x="1088541" y="4327060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2" name="Oval 351"/>
                  <p:cNvSpPr/>
                  <p:nvPr/>
                </p:nvSpPr>
                <p:spPr bwMode="auto">
                  <a:xfrm>
                    <a:off x="1239589" y="4482541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3" name="Oval 352"/>
                  <p:cNvSpPr/>
                  <p:nvPr/>
                </p:nvSpPr>
                <p:spPr bwMode="auto">
                  <a:xfrm>
                    <a:off x="1394508" y="4634644"/>
                    <a:ext cx="251743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4" name="Oval 353"/>
                  <p:cNvSpPr/>
                  <p:nvPr/>
                </p:nvSpPr>
                <p:spPr bwMode="auto">
                  <a:xfrm>
                    <a:off x="933621" y="4174959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5" name="Oval 354"/>
                  <p:cNvSpPr/>
                  <p:nvPr/>
                </p:nvSpPr>
                <p:spPr bwMode="auto">
                  <a:xfrm>
                    <a:off x="1088541" y="4327060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6" name="Oval 355"/>
                  <p:cNvSpPr/>
                  <p:nvPr/>
                </p:nvSpPr>
                <p:spPr bwMode="auto">
                  <a:xfrm>
                    <a:off x="1239589" y="4482541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57" name="Oval 356"/>
                  <p:cNvSpPr/>
                  <p:nvPr/>
                </p:nvSpPr>
                <p:spPr bwMode="auto">
                  <a:xfrm>
                    <a:off x="1394508" y="4634644"/>
                    <a:ext cx="251743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269" name="Group 268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282" name="Oval 281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83" name="Oval 282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86" name="Oval 285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87" name="Oval 286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1" name="Oval 290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2" name="Oval 291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5" name="Oval 294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6" name="Oval 295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7" name="Oval 296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8" name="Oval 297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299" name="Oval 298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0" name="Oval 299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1" name="Oval 300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2" name="Oval 301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3" name="Oval 302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4" name="Oval 303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5" name="Oval 304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09" name="Oval 308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10" name="Oval 309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13" name="Oval 312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14" name="Oval 313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18" name="Oval 317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19" name="Oval 318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22" name="Oval 321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23" name="Oval 322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27" name="Oval 326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328" name="Oval 327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270" name="Oval 269"/>
                <p:cNvSpPr/>
                <p:nvPr/>
              </p:nvSpPr>
              <p:spPr bwMode="auto">
                <a:xfrm>
                  <a:off x="1723713" y="3549650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1" name="Oval 270"/>
                <p:cNvSpPr/>
                <p:nvPr/>
              </p:nvSpPr>
              <p:spPr bwMode="auto">
                <a:xfrm>
                  <a:off x="1874761" y="3701753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2" name="Oval 271"/>
                <p:cNvSpPr/>
                <p:nvPr/>
              </p:nvSpPr>
              <p:spPr bwMode="auto">
                <a:xfrm>
                  <a:off x="2029681" y="3853853"/>
                  <a:ext cx="251744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3" name="Oval 272"/>
                <p:cNvSpPr/>
                <p:nvPr/>
              </p:nvSpPr>
              <p:spPr bwMode="auto">
                <a:xfrm>
                  <a:off x="2180726" y="4005956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4" name="Oval 273"/>
                <p:cNvSpPr/>
                <p:nvPr/>
              </p:nvSpPr>
              <p:spPr bwMode="auto">
                <a:xfrm>
                  <a:off x="2331774" y="4158057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5" name="Oval 274"/>
                <p:cNvSpPr/>
                <p:nvPr/>
              </p:nvSpPr>
              <p:spPr bwMode="auto">
                <a:xfrm>
                  <a:off x="1874761" y="3701753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6" name="Oval 275"/>
                <p:cNvSpPr/>
                <p:nvPr/>
              </p:nvSpPr>
              <p:spPr bwMode="auto">
                <a:xfrm>
                  <a:off x="2029681" y="3853853"/>
                  <a:ext cx="251744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7" name="Oval 276"/>
                <p:cNvSpPr/>
                <p:nvPr/>
              </p:nvSpPr>
              <p:spPr bwMode="auto">
                <a:xfrm>
                  <a:off x="2180726" y="4005956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78" name="Oval 277"/>
                <p:cNvSpPr/>
                <p:nvPr/>
              </p:nvSpPr>
              <p:spPr bwMode="auto">
                <a:xfrm>
                  <a:off x="2331774" y="4158057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208" name="Oval 207"/>
              <p:cNvSpPr/>
              <p:nvPr/>
            </p:nvSpPr>
            <p:spPr bwMode="auto">
              <a:xfrm>
                <a:off x="449498" y="4404801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09" name="Oval 208"/>
              <p:cNvSpPr/>
              <p:nvPr/>
            </p:nvSpPr>
            <p:spPr bwMode="auto">
              <a:xfrm>
                <a:off x="604418" y="4556902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0" name="Oval 209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1" name="Oval 210"/>
              <p:cNvSpPr/>
              <p:nvPr/>
            </p:nvSpPr>
            <p:spPr bwMode="auto">
              <a:xfrm>
                <a:off x="906512" y="4861105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 bwMode="auto">
              <a:xfrm>
                <a:off x="604418" y="4556902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3" name="Oval 212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4" name="Oval 213"/>
              <p:cNvSpPr/>
              <p:nvPr/>
            </p:nvSpPr>
            <p:spPr bwMode="auto">
              <a:xfrm>
                <a:off x="906512" y="4861105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5" name="Oval 214"/>
              <p:cNvSpPr/>
              <p:nvPr/>
            </p:nvSpPr>
            <p:spPr bwMode="auto">
              <a:xfrm>
                <a:off x="705116" y="43034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6" name="Oval 215"/>
              <p:cNvSpPr/>
              <p:nvPr/>
            </p:nvSpPr>
            <p:spPr bwMode="auto">
              <a:xfrm>
                <a:off x="856162" y="44555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7" name="Oval 216"/>
              <p:cNvSpPr/>
              <p:nvPr/>
            </p:nvSpPr>
            <p:spPr bwMode="auto">
              <a:xfrm>
                <a:off x="1011081" y="46076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 bwMode="auto">
              <a:xfrm>
                <a:off x="1162130" y="47597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19" name="Oval 218"/>
              <p:cNvSpPr/>
              <p:nvPr/>
            </p:nvSpPr>
            <p:spPr bwMode="auto">
              <a:xfrm>
                <a:off x="856162" y="44555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0" name="Oval 219"/>
              <p:cNvSpPr/>
              <p:nvPr/>
            </p:nvSpPr>
            <p:spPr bwMode="auto">
              <a:xfrm>
                <a:off x="1011081" y="46076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1" name="Oval 220"/>
              <p:cNvSpPr/>
              <p:nvPr/>
            </p:nvSpPr>
            <p:spPr bwMode="auto">
              <a:xfrm>
                <a:off x="1162130" y="47597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2" name="Oval 221"/>
              <p:cNvSpPr/>
              <p:nvPr/>
            </p:nvSpPr>
            <p:spPr bwMode="auto">
              <a:xfrm>
                <a:off x="933621" y="4178337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 bwMode="auto">
              <a:xfrm>
                <a:off x="1084670" y="4330440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 bwMode="auto">
              <a:xfrm>
                <a:off x="1239589" y="4482541"/>
                <a:ext cx="251744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5" name="Oval 224"/>
              <p:cNvSpPr/>
              <p:nvPr/>
            </p:nvSpPr>
            <p:spPr bwMode="auto">
              <a:xfrm>
                <a:off x="1390635" y="4634644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6" name="Oval 225"/>
              <p:cNvSpPr/>
              <p:nvPr/>
            </p:nvSpPr>
            <p:spPr bwMode="auto">
              <a:xfrm>
                <a:off x="1541683" y="4786744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7" name="Oval 226"/>
              <p:cNvSpPr/>
              <p:nvPr/>
            </p:nvSpPr>
            <p:spPr bwMode="auto">
              <a:xfrm>
                <a:off x="1084670" y="4330440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 bwMode="auto">
              <a:xfrm>
                <a:off x="1239589" y="4482541"/>
                <a:ext cx="251744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29" name="Oval 228"/>
              <p:cNvSpPr/>
              <p:nvPr/>
            </p:nvSpPr>
            <p:spPr bwMode="auto">
              <a:xfrm>
                <a:off x="1390635" y="4634644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 bwMode="auto">
              <a:xfrm>
                <a:off x="1541683" y="4786744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231" name="Group 230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241" name="Oval 240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2" name="Oval 241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3" name="Oval 242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4" name="Oval 243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5" name="Oval 244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6" name="Oval 245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7" name="Oval 246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8" name="Oval 247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49" name="Oval 248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0" name="Oval 249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1" name="Oval 250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2" name="Oval 251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3" name="Oval 252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4" name="Oval 253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5" name="Oval 254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6" name="Oval 255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7" name="Oval 256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8" name="Oval 257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59" name="Oval 258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0" name="Oval 259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1" name="Oval 260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2" name="Oval 261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3" name="Oval 262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4" name="Oval 263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5" name="Oval 264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6" name="Oval 265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267" name="Oval 266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232" name="Oval 231"/>
              <p:cNvSpPr/>
              <p:nvPr/>
            </p:nvSpPr>
            <p:spPr bwMode="auto">
              <a:xfrm>
                <a:off x="1874761" y="3701753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 bwMode="auto">
              <a:xfrm>
                <a:off x="2025807" y="3853853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4" name="Oval 233"/>
              <p:cNvSpPr/>
              <p:nvPr/>
            </p:nvSpPr>
            <p:spPr bwMode="auto">
              <a:xfrm>
                <a:off x="2180726" y="4005956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5" name="Oval 234"/>
              <p:cNvSpPr/>
              <p:nvPr/>
            </p:nvSpPr>
            <p:spPr bwMode="auto">
              <a:xfrm>
                <a:off x="2331775" y="415805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 bwMode="auto">
              <a:xfrm>
                <a:off x="2482820" y="431016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7" name="Oval 236"/>
              <p:cNvSpPr/>
              <p:nvPr/>
            </p:nvSpPr>
            <p:spPr bwMode="auto">
              <a:xfrm>
                <a:off x="2025807" y="3853853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8" name="Oval 237"/>
              <p:cNvSpPr/>
              <p:nvPr/>
            </p:nvSpPr>
            <p:spPr bwMode="auto">
              <a:xfrm>
                <a:off x="2180726" y="4005956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39" name="Oval 238"/>
              <p:cNvSpPr/>
              <p:nvPr/>
            </p:nvSpPr>
            <p:spPr bwMode="auto">
              <a:xfrm>
                <a:off x="2331775" y="415805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240" name="Oval 239"/>
              <p:cNvSpPr/>
              <p:nvPr/>
            </p:nvSpPr>
            <p:spPr bwMode="auto">
              <a:xfrm>
                <a:off x="2482820" y="431016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grpSp>
        <p:nvGrpSpPr>
          <p:cNvPr id="40978" name="Group 357"/>
          <p:cNvGrpSpPr>
            <a:grpSpLocks/>
          </p:cNvGrpSpPr>
          <p:nvPr/>
        </p:nvGrpSpPr>
        <p:grpSpPr bwMode="auto">
          <a:xfrm>
            <a:off x="1618432" y="3656013"/>
            <a:ext cx="1000125" cy="811212"/>
            <a:chOff x="298450" y="3549650"/>
            <a:chExt cx="2439988" cy="1727200"/>
          </a:xfrm>
        </p:grpSpPr>
        <p:sp>
          <p:nvSpPr>
            <p:cNvPr id="359" name="Oval 358"/>
            <p:cNvSpPr/>
            <p:nvPr/>
          </p:nvSpPr>
          <p:spPr bwMode="auto">
            <a:xfrm>
              <a:off x="1061429" y="5016588"/>
              <a:ext cx="251746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60" name="Oval 359"/>
            <p:cNvSpPr/>
            <p:nvPr/>
          </p:nvSpPr>
          <p:spPr bwMode="auto">
            <a:xfrm>
              <a:off x="1061429" y="5016588"/>
              <a:ext cx="251746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61" name="Oval 360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362" name="Oval 361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303" name="Group 362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304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338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463" name="Oval 462"/>
                  <p:cNvSpPr/>
                  <p:nvPr/>
                </p:nvSpPr>
                <p:spPr bwMode="auto">
                  <a:xfrm>
                    <a:off x="298450" y="4252699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4" name="Oval 463"/>
                  <p:cNvSpPr/>
                  <p:nvPr/>
                </p:nvSpPr>
                <p:spPr bwMode="auto">
                  <a:xfrm>
                    <a:off x="449496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5" name="Oval 464"/>
                  <p:cNvSpPr/>
                  <p:nvPr/>
                </p:nvSpPr>
                <p:spPr bwMode="auto">
                  <a:xfrm>
                    <a:off x="604415" y="4556903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6" name="Oval 465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7" name="Oval 466"/>
                  <p:cNvSpPr/>
                  <p:nvPr/>
                </p:nvSpPr>
                <p:spPr bwMode="auto">
                  <a:xfrm>
                    <a:off x="906509" y="4861107"/>
                    <a:ext cx="259492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8" name="Oval 467"/>
                  <p:cNvSpPr/>
                  <p:nvPr/>
                </p:nvSpPr>
                <p:spPr bwMode="auto">
                  <a:xfrm>
                    <a:off x="449496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9" name="Oval 468"/>
                  <p:cNvSpPr/>
                  <p:nvPr/>
                </p:nvSpPr>
                <p:spPr bwMode="auto">
                  <a:xfrm>
                    <a:off x="604415" y="4556903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0" name="Oval 469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1" name="Oval 470"/>
                  <p:cNvSpPr/>
                  <p:nvPr/>
                </p:nvSpPr>
                <p:spPr bwMode="auto">
                  <a:xfrm>
                    <a:off x="906509" y="4861107"/>
                    <a:ext cx="259492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2" name="Oval 471"/>
                  <p:cNvSpPr/>
                  <p:nvPr/>
                </p:nvSpPr>
                <p:spPr bwMode="auto">
                  <a:xfrm>
                    <a:off x="554068" y="4151298"/>
                    <a:ext cx="251743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3" name="Oval 472"/>
                  <p:cNvSpPr/>
                  <p:nvPr/>
                </p:nvSpPr>
                <p:spPr bwMode="auto">
                  <a:xfrm>
                    <a:off x="705113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4" name="Oval 473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5" name="Oval 474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6" name="Oval 475"/>
                  <p:cNvSpPr/>
                  <p:nvPr/>
                </p:nvSpPr>
                <p:spPr bwMode="auto">
                  <a:xfrm>
                    <a:off x="1166001" y="4759706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7" name="Oval 476"/>
                  <p:cNvSpPr/>
                  <p:nvPr/>
                </p:nvSpPr>
                <p:spPr bwMode="auto">
                  <a:xfrm>
                    <a:off x="705113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8" name="Oval 477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79" name="Oval 478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0" name="Oval 479"/>
                  <p:cNvSpPr/>
                  <p:nvPr/>
                </p:nvSpPr>
                <p:spPr bwMode="auto">
                  <a:xfrm>
                    <a:off x="1166001" y="4759706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1" name="Oval 480"/>
                  <p:cNvSpPr/>
                  <p:nvPr/>
                </p:nvSpPr>
                <p:spPr bwMode="auto">
                  <a:xfrm>
                    <a:off x="782573" y="4022856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2" name="Oval 481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3" name="Oval 482"/>
                  <p:cNvSpPr/>
                  <p:nvPr/>
                </p:nvSpPr>
                <p:spPr bwMode="auto">
                  <a:xfrm>
                    <a:off x="1088541" y="4327060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4" name="Oval 483"/>
                  <p:cNvSpPr/>
                  <p:nvPr/>
                </p:nvSpPr>
                <p:spPr bwMode="auto">
                  <a:xfrm>
                    <a:off x="1239586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5" name="Oval 484"/>
                  <p:cNvSpPr/>
                  <p:nvPr/>
                </p:nvSpPr>
                <p:spPr bwMode="auto">
                  <a:xfrm>
                    <a:off x="1394506" y="4634643"/>
                    <a:ext cx="251746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6" name="Oval 485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7" name="Oval 486"/>
                  <p:cNvSpPr/>
                  <p:nvPr/>
                </p:nvSpPr>
                <p:spPr bwMode="auto">
                  <a:xfrm>
                    <a:off x="1088541" y="4327060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8" name="Oval 487"/>
                  <p:cNvSpPr/>
                  <p:nvPr/>
                </p:nvSpPr>
                <p:spPr bwMode="auto">
                  <a:xfrm>
                    <a:off x="1239586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89" name="Oval 488"/>
                  <p:cNvSpPr/>
                  <p:nvPr/>
                </p:nvSpPr>
                <p:spPr bwMode="auto">
                  <a:xfrm>
                    <a:off x="1394506" y="4634643"/>
                    <a:ext cx="251746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426" name="Group 425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436" name="Oval 435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37" name="Oval 436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38" name="Oval 437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39" name="Oval 438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0" name="Oval 439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1" name="Oval 440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2" name="Oval 441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3" name="Oval 442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4" name="Oval 443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5" name="Oval 444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6" name="Oval 445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7" name="Oval 446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8" name="Oval 447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49" name="Oval 448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0" name="Oval 449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1" name="Oval 450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2" name="Oval 451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3" name="Oval 452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4" name="Oval 453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8" name="Oval 457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59" name="Oval 458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0" name="Oval 459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1" name="Oval 460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462" name="Oval 461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427" name="Oval 426"/>
                <p:cNvSpPr/>
                <p:nvPr/>
              </p:nvSpPr>
              <p:spPr bwMode="auto">
                <a:xfrm>
                  <a:off x="1723713" y="3549650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8" name="Oval 427"/>
                <p:cNvSpPr/>
                <p:nvPr/>
              </p:nvSpPr>
              <p:spPr bwMode="auto">
                <a:xfrm>
                  <a:off x="1874758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9" name="Oval 428"/>
                <p:cNvSpPr/>
                <p:nvPr/>
              </p:nvSpPr>
              <p:spPr bwMode="auto">
                <a:xfrm>
                  <a:off x="2029678" y="3853854"/>
                  <a:ext cx="251746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0" name="Oval 429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1" name="Oval 430"/>
                <p:cNvSpPr/>
                <p:nvPr/>
              </p:nvSpPr>
              <p:spPr bwMode="auto">
                <a:xfrm>
                  <a:off x="2331772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2" name="Oval 431"/>
                <p:cNvSpPr/>
                <p:nvPr/>
              </p:nvSpPr>
              <p:spPr bwMode="auto">
                <a:xfrm>
                  <a:off x="1874758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3" name="Oval 432"/>
                <p:cNvSpPr/>
                <p:nvPr/>
              </p:nvSpPr>
              <p:spPr bwMode="auto">
                <a:xfrm>
                  <a:off x="2029678" y="3853854"/>
                  <a:ext cx="251746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4" name="Oval 433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35" name="Oval 434"/>
                <p:cNvSpPr/>
                <p:nvPr/>
              </p:nvSpPr>
              <p:spPr bwMode="auto">
                <a:xfrm>
                  <a:off x="2331772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365" name="Oval 364"/>
              <p:cNvSpPr/>
              <p:nvPr/>
            </p:nvSpPr>
            <p:spPr bwMode="auto">
              <a:xfrm>
                <a:off x="449496" y="44048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66" name="Oval 365"/>
              <p:cNvSpPr/>
              <p:nvPr/>
            </p:nvSpPr>
            <p:spPr bwMode="auto">
              <a:xfrm>
                <a:off x="604416" y="45569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67" name="Oval 366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68" name="Oval 367"/>
              <p:cNvSpPr/>
              <p:nvPr/>
            </p:nvSpPr>
            <p:spPr bwMode="auto">
              <a:xfrm>
                <a:off x="906509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69" name="Oval 368"/>
              <p:cNvSpPr/>
              <p:nvPr/>
            </p:nvSpPr>
            <p:spPr bwMode="auto">
              <a:xfrm>
                <a:off x="604416" y="45569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0" name="Oval 369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1" name="Oval 370"/>
              <p:cNvSpPr/>
              <p:nvPr/>
            </p:nvSpPr>
            <p:spPr bwMode="auto">
              <a:xfrm>
                <a:off x="906509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2" name="Oval 371"/>
              <p:cNvSpPr/>
              <p:nvPr/>
            </p:nvSpPr>
            <p:spPr bwMode="auto">
              <a:xfrm>
                <a:off x="705113" y="430339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3" name="Oval 372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4" name="Oval 373"/>
              <p:cNvSpPr/>
              <p:nvPr/>
            </p:nvSpPr>
            <p:spPr bwMode="auto">
              <a:xfrm>
                <a:off x="1011081" y="46076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5" name="Oval 374"/>
              <p:cNvSpPr/>
              <p:nvPr/>
            </p:nvSpPr>
            <p:spPr bwMode="auto">
              <a:xfrm>
                <a:off x="1162127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6" name="Oval 375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7" name="Oval 376"/>
              <p:cNvSpPr/>
              <p:nvPr/>
            </p:nvSpPr>
            <p:spPr bwMode="auto">
              <a:xfrm>
                <a:off x="1011081" y="46076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8" name="Oval 377"/>
              <p:cNvSpPr/>
              <p:nvPr/>
            </p:nvSpPr>
            <p:spPr bwMode="auto">
              <a:xfrm>
                <a:off x="1162127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79" name="Oval 378"/>
              <p:cNvSpPr/>
              <p:nvPr/>
            </p:nvSpPr>
            <p:spPr bwMode="auto">
              <a:xfrm>
                <a:off x="933621" y="4178338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0" name="Oval 379"/>
              <p:cNvSpPr/>
              <p:nvPr/>
            </p:nvSpPr>
            <p:spPr bwMode="auto">
              <a:xfrm>
                <a:off x="1084667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1" name="Oval 380"/>
              <p:cNvSpPr/>
              <p:nvPr/>
            </p:nvSpPr>
            <p:spPr bwMode="auto">
              <a:xfrm>
                <a:off x="1239587" y="4482542"/>
                <a:ext cx="251746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2" name="Oval 381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3" name="Oval 382"/>
              <p:cNvSpPr/>
              <p:nvPr/>
            </p:nvSpPr>
            <p:spPr bwMode="auto">
              <a:xfrm>
                <a:off x="1541681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4" name="Oval 383"/>
              <p:cNvSpPr/>
              <p:nvPr/>
            </p:nvSpPr>
            <p:spPr bwMode="auto">
              <a:xfrm>
                <a:off x="1084667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5" name="Oval 384"/>
              <p:cNvSpPr/>
              <p:nvPr/>
            </p:nvSpPr>
            <p:spPr bwMode="auto">
              <a:xfrm>
                <a:off x="1239587" y="4482542"/>
                <a:ext cx="251746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6" name="Oval 385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87" name="Oval 386"/>
              <p:cNvSpPr/>
              <p:nvPr/>
            </p:nvSpPr>
            <p:spPr bwMode="auto">
              <a:xfrm>
                <a:off x="1541681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388" name="Group 387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398" name="Oval 397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399" name="Oval 398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0" name="Oval 399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1" name="Oval 400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2" name="Oval 401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3" name="Oval 402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4" name="Oval 403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5" name="Oval 404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6" name="Oval 405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7" name="Oval 406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8" name="Oval 407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09" name="Oval 408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0" name="Oval 409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1" name="Oval 410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2" name="Oval 411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3" name="Oval 412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4" name="Oval 413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5" name="Oval 414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6" name="Oval 415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7" name="Oval 416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8" name="Oval 417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19" name="Oval 418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0" name="Oval 419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1" name="Oval 420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2" name="Oval 421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3" name="Oval 422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424" name="Oval 423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389" name="Oval 388"/>
              <p:cNvSpPr/>
              <p:nvPr/>
            </p:nvSpPr>
            <p:spPr bwMode="auto">
              <a:xfrm>
                <a:off x="1874758" y="3701751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0" name="Oval 389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1" name="Oval 390"/>
              <p:cNvSpPr/>
              <p:nvPr/>
            </p:nvSpPr>
            <p:spPr bwMode="auto">
              <a:xfrm>
                <a:off x="2180726" y="4005955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2" name="Oval 391"/>
              <p:cNvSpPr/>
              <p:nvPr/>
            </p:nvSpPr>
            <p:spPr bwMode="auto">
              <a:xfrm>
                <a:off x="2331772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3" name="Oval 392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4" name="Oval 393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5" name="Oval 394"/>
              <p:cNvSpPr/>
              <p:nvPr/>
            </p:nvSpPr>
            <p:spPr bwMode="auto">
              <a:xfrm>
                <a:off x="2180726" y="4005955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6" name="Oval 395"/>
              <p:cNvSpPr/>
              <p:nvPr/>
            </p:nvSpPr>
            <p:spPr bwMode="auto">
              <a:xfrm>
                <a:off x="2331772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397" name="Oval 396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grpSp>
        <p:nvGrpSpPr>
          <p:cNvPr id="40979" name="Group 489"/>
          <p:cNvGrpSpPr>
            <a:grpSpLocks/>
          </p:cNvGrpSpPr>
          <p:nvPr/>
        </p:nvGrpSpPr>
        <p:grpSpPr bwMode="auto">
          <a:xfrm>
            <a:off x="2278832" y="3279776"/>
            <a:ext cx="1000125" cy="809625"/>
            <a:chOff x="298450" y="3549650"/>
            <a:chExt cx="2439988" cy="1727200"/>
          </a:xfrm>
        </p:grpSpPr>
        <p:sp>
          <p:nvSpPr>
            <p:cNvPr id="491" name="Oval 490"/>
            <p:cNvSpPr/>
            <p:nvPr/>
          </p:nvSpPr>
          <p:spPr bwMode="auto">
            <a:xfrm>
              <a:off x="1061429" y="5016078"/>
              <a:ext cx="251746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92" name="Oval 491"/>
            <p:cNvSpPr/>
            <p:nvPr/>
          </p:nvSpPr>
          <p:spPr bwMode="auto">
            <a:xfrm>
              <a:off x="1061429" y="5016078"/>
              <a:ext cx="251746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93" name="Oval 492"/>
            <p:cNvSpPr/>
            <p:nvPr/>
          </p:nvSpPr>
          <p:spPr bwMode="auto">
            <a:xfrm>
              <a:off x="1313175" y="4914478"/>
              <a:ext cx="255618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494" name="Oval 493"/>
            <p:cNvSpPr/>
            <p:nvPr/>
          </p:nvSpPr>
          <p:spPr bwMode="auto">
            <a:xfrm>
              <a:off x="1313175" y="4914478"/>
              <a:ext cx="255618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226" name="Group 494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227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261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595" name="Oval 594"/>
                  <p:cNvSpPr/>
                  <p:nvPr/>
                </p:nvSpPr>
                <p:spPr bwMode="auto">
                  <a:xfrm>
                    <a:off x="298450" y="42540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6" name="Oval 595"/>
                  <p:cNvSpPr/>
                  <p:nvPr/>
                </p:nvSpPr>
                <p:spPr bwMode="auto">
                  <a:xfrm>
                    <a:off x="449496" y="44064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7" name="Oval 596"/>
                  <p:cNvSpPr/>
                  <p:nvPr/>
                </p:nvSpPr>
                <p:spPr bwMode="auto">
                  <a:xfrm>
                    <a:off x="604415" y="4558876"/>
                    <a:ext cx="251746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8" name="Oval 597"/>
                  <p:cNvSpPr/>
                  <p:nvPr/>
                </p:nvSpPr>
                <p:spPr bwMode="auto">
                  <a:xfrm>
                    <a:off x="755463" y="47112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9" name="Oval 598"/>
                  <p:cNvSpPr/>
                  <p:nvPr/>
                </p:nvSpPr>
                <p:spPr bwMode="auto">
                  <a:xfrm>
                    <a:off x="906509" y="4863676"/>
                    <a:ext cx="259492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0" name="Oval 599"/>
                  <p:cNvSpPr/>
                  <p:nvPr/>
                </p:nvSpPr>
                <p:spPr bwMode="auto">
                  <a:xfrm>
                    <a:off x="449496" y="44064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1" name="Oval 600"/>
                  <p:cNvSpPr/>
                  <p:nvPr/>
                </p:nvSpPr>
                <p:spPr bwMode="auto">
                  <a:xfrm>
                    <a:off x="604415" y="4558876"/>
                    <a:ext cx="251746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2" name="Oval 601"/>
                  <p:cNvSpPr/>
                  <p:nvPr/>
                </p:nvSpPr>
                <p:spPr bwMode="auto">
                  <a:xfrm>
                    <a:off x="755463" y="47112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3" name="Oval 602"/>
                  <p:cNvSpPr/>
                  <p:nvPr/>
                </p:nvSpPr>
                <p:spPr bwMode="auto">
                  <a:xfrm>
                    <a:off x="906509" y="4863676"/>
                    <a:ext cx="259492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4" name="Oval 603"/>
                  <p:cNvSpPr/>
                  <p:nvPr/>
                </p:nvSpPr>
                <p:spPr bwMode="auto">
                  <a:xfrm>
                    <a:off x="554068" y="4152476"/>
                    <a:ext cx="251743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5" name="Oval 604"/>
                  <p:cNvSpPr/>
                  <p:nvPr/>
                </p:nvSpPr>
                <p:spPr bwMode="auto">
                  <a:xfrm>
                    <a:off x="705113" y="43048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6" name="Oval 605"/>
                  <p:cNvSpPr/>
                  <p:nvPr/>
                </p:nvSpPr>
                <p:spPr bwMode="auto">
                  <a:xfrm>
                    <a:off x="856161" y="44572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7" name="Oval 606"/>
                  <p:cNvSpPr/>
                  <p:nvPr/>
                </p:nvSpPr>
                <p:spPr bwMode="auto">
                  <a:xfrm>
                    <a:off x="1011081" y="46096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8" name="Oval 607"/>
                  <p:cNvSpPr/>
                  <p:nvPr/>
                </p:nvSpPr>
                <p:spPr bwMode="auto">
                  <a:xfrm>
                    <a:off x="1166001" y="4762076"/>
                    <a:ext cx="251743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09" name="Oval 608"/>
                  <p:cNvSpPr/>
                  <p:nvPr/>
                </p:nvSpPr>
                <p:spPr bwMode="auto">
                  <a:xfrm>
                    <a:off x="705113" y="43048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0" name="Oval 609"/>
                  <p:cNvSpPr/>
                  <p:nvPr/>
                </p:nvSpPr>
                <p:spPr bwMode="auto">
                  <a:xfrm>
                    <a:off x="856161" y="44572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1" name="Oval 610"/>
                  <p:cNvSpPr/>
                  <p:nvPr/>
                </p:nvSpPr>
                <p:spPr bwMode="auto">
                  <a:xfrm>
                    <a:off x="1011081" y="46096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2" name="Oval 611"/>
                  <p:cNvSpPr/>
                  <p:nvPr/>
                </p:nvSpPr>
                <p:spPr bwMode="auto">
                  <a:xfrm>
                    <a:off x="1166001" y="4762076"/>
                    <a:ext cx="251743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3" name="Oval 612"/>
                  <p:cNvSpPr/>
                  <p:nvPr/>
                </p:nvSpPr>
                <p:spPr bwMode="auto">
                  <a:xfrm>
                    <a:off x="782573" y="40237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4" name="Oval 613"/>
                  <p:cNvSpPr/>
                  <p:nvPr/>
                </p:nvSpPr>
                <p:spPr bwMode="auto">
                  <a:xfrm>
                    <a:off x="933621" y="4176184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5" name="Oval 614"/>
                  <p:cNvSpPr/>
                  <p:nvPr/>
                </p:nvSpPr>
                <p:spPr bwMode="auto">
                  <a:xfrm>
                    <a:off x="1088541" y="43285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6" name="Oval 615"/>
                  <p:cNvSpPr/>
                  <p:nvPr/>
                </p:nvSpPr>
                <p:spPr bwMode="auto">
                  <a:xfrm>
                    <a:off x="1239586" y="44809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7" name="Oval 616"/>
                  <p:cNvSpPr/>
                  <p:nvPr/>
                </p:nvSpPr>
                <p:spPr bwMode="auto">
                  <a:xfrm>
                    <a:off x="1394506" y="46333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8" name="Oval 617"/>
                  <p:cNvSpPr/>
                  <p:nvPr/>
                </p:nvSpPr>
                <p:spPr bwMode="auto">
                  <a:xfrm>
                    <a:off x="933621" y="4176184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19" name="Oval 618"/>
                  <p:cNvSpPr/>
                  <p:nvPr/>
                </p:nvSpPr>
                <p:spPr bwMode="auto">
                  <a:xfrm>
                    <a:off x="1088541" y="43285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20" name="Oval 619"/>
                  <p:cNvSpPr/>
                  <p:nvPr/>
                </p:nvSpPr>
                <p:spPr bwMode="auto">
                  <a:xfrm>
                    <a:off x="1239586" y="44809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621" name="Oval 620"/>
                  <p:cNvSpPr/>
                  <p:nvPr/>
                </p:nvSpPr>
                <p:spPr bwMode="auto">
                  <a:xfrm>
                    <a:off x="1394506" y="46333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558" name="Group 557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568" name="Oval 567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69" name="Oval 568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0" name="Oval 569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1" name="Oval 570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2" name="Oval 571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3" name="Oval 572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4" name="Oval 573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5" name="Oval 574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6" name="Oval 575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7" name="Oval 576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8" name="Oval 577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79" name="Oval 578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0" name="Oval 579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1" name="Oval 580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2" name="Oval 581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3" name="Oval 582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4" name="Oval 583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5" name="Oval 584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6" name="Oval 585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7" name="Oval 586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8" name="Oval 587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89" name="Oval 588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0" name="Oval 589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1" name="Oval 590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2" name="Oval 591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3" name="Oval 592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594" name="Oval 593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559" name="Oval 558"/>
                <p:cNvSpPr/>
                <p:nvPr/>
              </p:nvSpPr>
              <p:spPr bwMode="auto">
                <a:xfrm>
                  <a:off x="1723713" y="35496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0" name="Oval 559"/>
                <p:cNvSpPr/>
                <p:nvPr/>
              </p:nvSpPr>
              <p:spPr bwMode="auto">
                <a:xfrm>
                  <a:off x="1874758" y="37020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1" name="Oval 560"/>
                <p:cNvSpPr/>
                <p:nvPr/>
              </p:nvSpPr>
              <p:spPr bwMode="auto">
                <a:xfrm>
                  <a:off x="2029678" y="3854450"/>
                  <a:ext cx="251746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2" name="Oval 561"/>
                <p:cNvSpPr/>
                <p:nvPr/>
              </p:nvSpPr>
              <p:spPr bwMode="auto">
                <a:xfrm>
                  <a:off x="2180726" y="40068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3" name="Oval 562"/>
                <p:cNvSpPr/>
                <p:nvPr/>
              </p:nvSpPr>
              <p:spPr bwMode="auto">
                <a:xfrm>
                  <a:off x="2331772" y="41592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4" name="Oval 563"/>
                <p:cNvSpPr/>
                <p:nvPr/>
              </p:nvSpPr>
              <p:spPr bwMode="auto">
                <a:xfrm>
                  <a:off x="1874758" y="37020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5" name="Oval 564"/>
                <p:cNvSpPr/>
                <p:nvPr/>
              </p:nvSpPr>
              <p:spPr bwMode="auto">
                <a:xfrm>
                  <a:off x="2029678" y="3854450"/>
                  <a:ext cx="251746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6" name="Oval 565"/>
                <p:cNvSpPr/>
                <p:nvPr/>
              </p:nvSpPr>
              <p:spPr bwMode="auto">
                <a:xfrm>
                  <a:off x="2180726" y="40068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67" name="Oval 566"/>
                <p:cNvSpPr/>
                <p:nvPr/>
              </p:nvSpPr>
              <p:spPr bwMode="auto">
                <a:xfrm>
                  <a:off x="2331772" y="41592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497" name="Oval 496"/>
              <p:cNvSpPr/>
              <p:nvPr/>
            </p:nvSpPr>
            <p:spPr bwMode="auto">
              <a:xfrm>
                <a:off x="449496" y="44064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498" name="Oval 497"/>
              <p:cNvSpPr/>
              <p:nvPr/>
            </p:nvSpPr>
            <p:spPr bwMode="auto">
              <a:xfrm>
                <a:off x="604416" y="4558876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499" name="Oval 498"/>
              <p:cNvSpPr/>
              <p:nvPr/>
            </p:nvSpPr>
            <p:spPr bwMode="auto">
              <a:xfrm>
                <a:off x="755464" y="47112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0" name="Oval 499"/>
              <p:cNvSpPr/>
              <p:nvPr/>
            </p:nvSpPr>
            <p:spPr bwMode="auto">
              <a:xfrm>
                <a:off x="906509" y="48636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1" name="Oval 500"/>
              <p:cNvSpPr/>
              <p:nvPr/>
            </p:nvSpPr>
            <p:spPr bwMode="auto">
              <a:xfrm>
                <a:off x="604416" y="4558876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2" name="Oval 501"/>
              <p:cNvSpPr/>
              <p:nvPr/>
            </p:nvSpPr>
            <p:spPr bwMode="auto">
              <a:xfrm>
                <a:off x="755464" y="47112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3" name="Oval 502"/>
              <p:cNvSpPr/>
              <p:nvPr/>
            </p:nvSpPr>
            <p:spPr bwMode="auto">
              <a:xfrm>
                <a:off x="906509" y="48636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4" name="Oval 503"/>
              <p:cNvSpPr/>
              <p:nvPr/>
            </p:nvSpPr>
            <p:spPr bwMode="auto">
              <a:xfrm>
                <a:off x="705113" y="43048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5" name="Oval 504"/>
              <p:cNvSpPr/>
              <p:nvPr/>
            </p:nvSpPr>
            <p:spPr bwMode="auto">
              <a:xfrm>
                <a:off x="856162" y="44572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6" name="Oval 505"/>
              <p:cNvSpPr/>
              <p:nvPr/>
            </p:nvSpPr>
            <p:spPr bwMode="auto">
              <a:xfrm>
                <a:off x="1011081" y="4609677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7" name="Oval 506"/>
              <p:cNvSpPr/>
              <p:nvPr/>
            </p:nvSpPr>
            <p:spPr bwMode="auto">
              <a:xfrm>
                <a:off x="1162127" y="47620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8" name="Oval 507"/>
              <p:cNvSpPr/>
              <p:nvPr/>
            </p:nvSpPr>
            <p:spPr bwMode="auto">
              <a:xfrm>
                <a:off x="856162" y="44572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09" name="Oval 508"/>
              <p:cNvSpPr/>
              <p:nvPr/>
            </p:nvSpPr>
            <p:spPr bwMode="auto">
              <a:xfrm>
                <a:off x="1011081" y="4609677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0" name="Oval 509"/>
              <p:cNvSpPr/>
              <p:nvPr/>
            </p:nvSpPr>
            <p:spPr bwMode="auto">
              <a:xfrm>
                <a:off x="1162127" y="47620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1" name="Oval 510"/>
              <p:cNvSpPr/>
              <p:nvPr/>
            </p:nvSpPr>
            <p:spPr bwMode="auto">
              <a:xfrm>
                <a:off x="933621" y="41761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2" name="Oval 511"/>
              <p:cNvSpPr/>
              <p:nvPr/>
            </p:nvSpPr>
            <p:spPr bwMode="auto">
              <a:xfrm>
                <a:off x="1084667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3" name="Oval 512"/>
              <p:cNvSpPr/>
              <p:nvPr/>
            </p:nvSpPr>
            <p:spPr bwMode="auto">
              <a:xfrm>
                <a:off x="1239587" y="4480984"/>
                <a:ext cx="251746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4" name="Oval 513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5" name="Oval 514"/>
              <p:cNvSpPr/>
              <p:nvPr/>
            </p:nvSpPr>
            <p:spPr bwMode="auto">
              <a:xfrm>
                <a:off x="1541681" y="47857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6" name="Oval 515"/>
              <p:cNvSpPr/>
              <p:nvPr/>
            </p:nvSpPr>
            <p:spPr bwMode="auto">
              <a:xfrm>
                <a:off x="1084667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7" name="Oval 516"/>
              <p:cNvSpPr/>
              <p:nvPr/>
            </p:nvSpPr>
            <p:spPr bwMode="auto">
              <a:xfrm>
                <a:off x="1239587" y="4480984"/>
                <a:ext cx="251746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8" name="Oval 517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19" name="Oval 518"/>
              <p:cNvSpPr/>
              <p:nvPr/>
            </p:nvSpPr>
            <p:spPr bwMode="auto">
              <a:xfrm>
                <a:off x="1541681" y="47857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520" name="Group 519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530" name="Oval 529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1" name="Oval 530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2" name="Oval 531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3" name="Oval 532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4" name="Oval 533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5" name="Oval 534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6" name="Oval 535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7" name="Oval 536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8" name="Oval 537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39" name="Oval 538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0" name="Oval 539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1" name="Oval 540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2" name="Oval 541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3" name="Oval 542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4" name="Oval 543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5" name="Oval 544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6" name="Oval 545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7" name="Oval 546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8" name="Oval 547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49" name="Oval 548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0" name="Oval 549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1" name="Oval 550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3" name="Oval 552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4" name="Oval 553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5" name="Oval 554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556" name="Oval 555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521" name="Oval 520"/>
              <p:cNvSpPr/>
              <p:nvPr/>
            </p:nvSpPr>
            <p:spPr bwMode="auto">
              <a:xfrm>
                <a:off x="1874758" y="37020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2" name="Oval 521"/>
              <p:cNvSpPr/>
              <p:nvPr/>
            </p:nvSpPr>
            <p:spPr bwMode="auto">
              <a:xfrm>
                <a:off x="2025807" y="38544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3" name="Oval 522"/>
              <p:cNvSpPr/>
              <p:nvPr/>
            </p:nvSpPr>
            <p:spPr bwMode="auto">
              <a:xfrm>
                <a:off x="2180726" y="4006851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4" name="Oval 523"/>
              <p:cNvSpPr/>
              <p:nvPr/>
            </p:nvSpPr>
            <p:spPr bwMode="auto">
              <a:xfrm>
                <a:off x="2331772" y="41592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5" name="Oval 524"/>
              <p:cNvSpPr/>
              <p:nvPr/>
            </p:nvSpPr>
            <p:spPr bwMode="auto">
              <a:xfrm>
                <a:off x="2482820" y="43116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6" name="Oval 525"/>
              <p:cNvSpPr/>
              <p:nvPr/>
            </p:nvSpPr>
            <p:spPr bwMode="auto">
              <a:xfrm>
                <a:off x="2025807" y="38544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7" name="Oval 526"/>
              <p:cNvSpPr/>
              <p:nvPr/>
            </p:nvSpPr>
            <p:spPr bwMode="auto">
              <a:xfrm>
                <a:off x="2180726" y="4006851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8" name="Oval 527"/>
              <p:cNvSpPr/>
              <p:nvPr/>
            </p:nvSpPr>
            <p:spPr bwMode="auto">
              <a:xfrm>
                <a:off x="2331772" y="41592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529" name="Oval 528"/>
              <p:cNvSpPr/>
              <p:nvPr/>
            </p:nvSpPr>
            <p:spPr bwMode="auto">
              <a:xfrm>
                <a:off x="2482820" y="43116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grpSp>
        <p:nvGrpSpPr>
          <p:cNvPr id="40980" name="Group 621"/>
          <p:cNvGrpSpPr>
            <a:grpSpLocks/>
          </p:cNvGrpSpPr>
          <p:nvPr/>
        </p:nvGrpSpPr>
        <p:grpSpPr bwMode="auto">
          <a:xfrm>
            <a:off x="1975619" y="4110039"/>
            <a:ext cx="1000125" cy="809625"/>
            <a:chOff x="298450" y="3549650"/>
            <a:chExt cx="2439988" cy="1727200"/>
          </a:xfrm>
        </p:grpSpPr>
        <p:sp>
          <p:nvSpPr>
            <p:cNvPr id="623" name="Oval 622"/>
            <p:cNvSpPr/>
            <p:nvPr/>
          </p:nvSpPr>
          <p:spPr bwMode="auto">
            <a:xfrm>
              <a:off x="1061432" y="5016076"/>
              <a:ext cx="251744" cy="26077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4" name="Oval 623"/>
            <p:cNvSpPr/>
            <p:nvPr/>
          </p:nvSpPr>
          <p:spPr bwMode="auto">
            <a:xfrm>
              <a:off x="1061432" y="5016076"/>
              <a:ext cx="251744" cy="26077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5" name="Oval 624"/>
            <p:cNvSpPr/>
            <p:nvPr/>
          </p:nvSpPr>
          <p:spPr bwMode="auto">
            <a:xfrm>
              <a:off x="1313175" y="4914476"/>
              <a:ext cx="255618" cy="26077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626" name="Oval 625"/>
            <p:cNvSpPr/>
            <p:nvPr/>
          </p:nvSpPr>
          <p:spPr bwMode="auto">
            <a:xfrm>
              <a:off x="1313175" y="4914476"/>
              <a:ext cx="255618" cy="260774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149" name="Group 626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150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184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727" name="Oval 726"/>
                  <p:cNvSpPr/>
                  <p:nvPr/>
                </p:nvSpPr>
                <p:spPr bwMode="auto">
                  <a:xfrm>
                    <a:off x="298450" y="4254076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8" name="Oval 727"/>
                  <p:cNvSpPr/>
                  <p:nvPr/>
                </p:nvSpPr>
                <p:spPr bwMode="auto">
                  <a:xfrm>
                    <a:off x="449498" y="44064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9" name="Oval 728"/>
                  <p:cNvSpPr/>
                  <p:nvPr/>
                </p:nvSpPr>
                <p:spPr bwMode="auto">
                  <a:xfrm>
                    <a:off x="604418" y="4558876"/>
                    <a:ext cx="251743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0" name="Oval 729"/>
                  <p:cNvSpPr/>
                  <p:nvPr/>
                </p:nvSpPr>
                <p:spPr bwMode="auto">
                  <a:xfrm>
                    <a:off x="755463" y="47112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1" name="Oval 730"/>
                  <p:cNvSpPr/>
                  <p:nvPr/>
                </p:nvSpPr>
                <p:spPr bwMode="auto">
                  <a:xfrm>
                    <a:off x="906511" y="4863676"/>
                    <a:ext cx="259489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2" name="Oval 731"/>
                  <p:cNvSpPr/>
                  <p:nvPr/>
                </p:nvSpPr>
                <p:spPr bwMode="auto">
                  <a:xfrm>
                    <a:off x="449498" y="44064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3" name="Oval 732"/>
                  <p:cNvSpPr/>
                  <p:nvPr/>
                </p:nvSpPr>
                <p:spPr bwMode="auto">
                  <a:xfrm>
                    <a:off x="604418" y="4558876"/>
                    <a:ext cx="251743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4" name="Oval 733"/>
                  <p:cNvSpPr/>
                  <p:nvPr/>
                </p:nvSpPr>
                <p:spPr bwMode="auto">
                  <a:xfrm>
                    <a:off x="755463" y="47112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5" name="Oval 734"/>
                  <p:cNvSpPr/>
                  <p:nvPr/>
                </p:nvSpPr>
                <p:spPr bwMode="auto">
                  <a:xfrm>
                    <a:off x="906511" y="4863676"/>
                    <a:ext cx="259489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6" name="Oval 735"/>
                  <p:cNvSpPr/>
                  <p:nvPr/>
                </p:nvSpPr>
                <p:spPr bwMode="auto">
                  <a:xfrm>
                    <a:off x="554068" y="4152476"/>
                    <a:ext cx="251746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7" name="Oval 736"/>
                  <p:cNvSpPr/>
                  <p:nvPr/>
                </p:nvSpPr>
                <p:spPr bwMode="auto">
                  <a:xfrm>
                    <a:off x="705116" y="43048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8" name="Oval 737"/>
                  <p:cNvSpPr/>
                  <p:nvPr/>
                </p:nvSpPr>
                <p:spPr bwMode="auto">
                  <a:xfrm>
                    <a:off x="856161" y="4457276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39" name="Oval 738"/>
                  <p:cNvSpPr/>
                  <p:nvPr/>
                </p:nvSpPr>
                <p:spPr bwMode="auto">
                  <a:xfrm>
                    <a:off x="1011081" y="46096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0" name="Oval 739"/>
                  <p:cNvSpPr/>
                  <p:nvPr/>
                </p:nvSpPr>
                <p:spPr bwMode="auto">
                  <a:xfrm>
                    <a:off x="1166001" y="4762076"/>
                    <a:ext cx="251746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1" name="Oval 740"/>
                  <p:cNvSpPr/>
                  <p:nvPr/>
                </p:nvSpPr>
                <p:spPr bwMode="auto">
                  <a:xfrm>
                    <a:off x="705116" y="43048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2" name="Oval 741"/>
                  <p:cNvSpPr/>
                  <p:nvPr/>
                </p:nvSpPr>
                <p:spPr bwMode="auto">
                  <a:xfrm>
                    <a:off x="856161" y="4457276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3" name="Oval 742"/>
                  <p:cNvSpPr/>
                  <p:nvPr/>
                </p:nvSpPr>
                <p:spPr bwMode="auto">
                  <a:xfrm>
                    <a:off x="1011081" y="4609675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4" name="Oval 743"/>
                  <p:cNvSpPr/>
                  <p:nvPr/>
                </p:nvSpPr>
                <p:spPr bwMode="auto">
                  <a:xfrm>
                    <a:off x="1166001" y="4762076"/>
                    <a:ext cx="251746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5" name="Oval 744"/>
                  <p:cNvSpPr/>
                  <p:nvPr/>
                </p:nvSpPr>
                <p:spPr bwMode="auto">
                  <a:xfrm>
                    <a:off x="782575" y="40237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6" name="Oval 745"/>
                  <p:cNvSpPr/>
                  <p:nvPr/>
                </p:nvSpPr>
                <p:spPr bwMode="auto">
                  <a:xfrm>
                    <a:off x="933621" y="4176181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7" name="Oval 746"/>
                  <p:cNvSpPr/>
                  <p:nvPr/>
                </p:nvSpPr>
                <p:spPr bwMode="auto">
                  <a:xfrm>
                    <a:off x="1088541" y="43285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8" name="Oval 747"/>
                  <p:cNvSpPr/>
                  <p:nvPr/>
                </p:nvSpPr>
                <p:spPr bwMode="auto">
                  <a:xfrm>
                    <a:off x="1239589" y="4480981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49" name="Oval 748"/>
                  <p:cNvSpPr/>
                  <p:nvPr/>
                </p:nvSpPr>
                <p:spPr bwMode="auto">
                  <a:xfrm>
                    <a:off x="1394508" y="46333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50" name="Oval 749"/>
                  <p:cNvSpPr/>
                  <p:nvPr/>
                </p:nvSpPr>
                <p:spPr bwMode="auto">
                  <a:xfrm>
                    <a:off x="933621" y="4176181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51" name="Oval 750"/>
                  <p:cNvSpPr/>
                  <p:nvPr/>
                </p:nvSpPr>
                <p:spPr bwMode="auto">
                  <a:xfrm>
                    <a:off x="1088541" y="43285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52" name="Oval 751"/>
                  <p:cNvSpPr/>
                  <p:nvPr/>
                </p:nvSpPr>
                <p:spPr bwMode="auto">
                  <a:xfrm>
                    <a:off x="1239589" y="4480981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53" name="Oval 752"/>
                  <p:cNvSpPr/>
                  <p:nvPr/>
                </p:nvSpPr>
                <p:spPr bwMode="auto">
                  <a:xfrm>
                    <a:off x="1394508" y="46333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690" name="Group 689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700" name="Oval 699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1" name="Oval 700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2" name="Oval 701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3" name="Oval 702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4" name="Oval 703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5" name="Oval 704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6" name="Oval 705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7" name="Oval 706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8" name="Oval 707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09" name="Oval 708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0" name="Oval 709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1" name="Oval 710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2" name="Oval 711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3" name="Oval 712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4" name="Oval 713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5" name="Oval 714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6" name="Oval 715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7" name="Oval 716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8" name="Oval 717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19" name="Oval 718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0" name="Oval 719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1" name="Oval 720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2" name="Oval 721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3" name="Oval 722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4" name="Oval 723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5" name="Oval 724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726" name="Oval 725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691" name="Oval 690"/>
                <p:cNvSpPr/>
                <p:nvPr/>
              </p:nvSpPr>
              <p:spPr bwMode="auto">
                <a:xfrm>
                  <a:off x="1723713" y="3549650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2" name="Oval 691"/>
                <p:cNvSpPr/>
                <p:nvPr/>
              </p:nvSpPr>
              <p:spPr bwMode="auto">
                <a:xfrm>
                  <a:off x="1874761" y="3702049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3" name="Oval 692"/>
                <p:cNvSpPr/>
                <p:nvPr/>
              </p:nvSpPr>
              <p:spPr bwMode="auto">
                <a:xfrm>
                  <a:off x="2029681" y="3854450"/>
                  <a:ext cx="251744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4" name="Oval 693"/>
                <p:cNvSpPr/>
                <p:nvPr/>
              </p:nvSpPr>
              <p:spPr bwMode="auto">
                <a:xfrm>
                  <a:off x="2180726" y="4006849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5" name="Oval 694"/>
                <p:cNvSpPr/>
                <p:nvPr/>
              </p:nvSpPr>
              <p:spPr bwMode="auto">
                <a:xfrm>
                  <a:off x="2331774" y="4159250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6" name="Oval 695"/>
                <p:cNvSpPr/>
                <p:nvPr/>
              </p:nvSpPr>
              <p:spPr bwMode="auto">
                <a:xfrm>
                  <a:off x="1874761" y="3702049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7" name="Oval 696"/>
                <p:cNvSpPr/>
                <p:nvPr/>
              </p:nvSpPr>
              <p:spPr bwMode="auto">
                <a:xfrm>
                  <a:off x="2029681" y="3854450"/>
                  <a:ext cx="251744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8" name="Oval 697"/>
                <p:cNvSpPr/>
                <p:nvPr/>
              </p:nvSpPr>
              <p:spPr bwMode="auto">
                <a:xfrm>
                  <a:off x="2180726" y="4006849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99" name="Oval 698"/>
                <p:cNvSpPr/>
                <p:nvPr/>
              </p:nvSpPr>
              <p:spPr bwMode="auto">
                <a:xfrm>
                  <a:off x="2331774" y="4159250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629" name="Oval 628"/>
              <p:cNvSpPr/>
              <p:nvPr/>
            </p:nvSpPr>
            <p:spPr bwMode="auto">
              <a:xfrm>
                <a:off x="449498" y="4406475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0" name="Oval 629"/>
              <p:cNvSpPr/>
              <p:nvPr/>
            </p:nvSpPr>
            <p:spPr bwMode="auto">
              <a:xfrm>
                <a:off x="604418" y="4558876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1" name="Oval 630"/>
              <p:cNvSpPr/>
              <p:nvPr/>
            </p:nvSpPr>
            <p:spPr bwMode="auto">
              <a:xfrm>
                <a:off x="755464" y="4711275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2" name="Oval 631"/>
              <p:cNvSpPr/>
              <p:nvPr/>
            </p:nvSpPr>
            <p:spPr bwMode="auto">
              <a:xfrm>
                <a:off x="906512" y="48636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3" name="Oval 632"/>
              <p:cNvSpPr/>
              <p:nvPr/>
            </p:nvSpPr>
            <p:spPr bwMode="auto">
              <a:xfrm>
                <a:off x="604418" y="4558876"/>
                <a:ext cx="251744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4" name="Oval 633"/>
              <p:cNvSpPr/>
              <p:nvPr/>
            </p:nvSpPr>
            <p:spPr bwMode="auto">
              <a:xfrm>
                <a:off x="755464" y="4711275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5" name="Oval 634"/>
              <p:cNvSpPr/>
              <p:nvPr/>
            </p:nvSpPr>
            <p:spPr bwMode="auto">
              <a:xfrm>
                <a:off x="906512" y="48636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6" name="Oval 635"/>
              <p:cNvSpPr/>
              <p:nvPr/>
            </p:nvSpPr>
            <p:spPr bwMode="auto">
              <a:xfrm>
                <a:off x="705116" y="4304875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7" name="Oval 636"/>
              <p:cNvSpPr/>
              <p:nvPr/>
            </p:nvSpPr>
            <p:spPr bwMode="auto">
              <a:xfrm>
                <a:off x="856162" y="44572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8" name="Oval 637"/>
              <p:cNvSpPr/>
              <p:nvPr/>
            </p:nvSpPr>
            <p:spPr bwMode="auto">
              <a:xfrm>
                <a:off x="1011081" y="4609675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39" name="Oval 638"/>
              <p:cNvSpPr/>
              <p:nvPr/>
            </p:nvSpPr>
            <p:spPr bwMode="auto">
              <a:xfrm>
                <a:off x="1162130" y="47620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0" name="Oval 639"/>
              <p:cNvSpPr/>
              <p:nvPr/>
            </p:nvSpPr>
            <p:spPr bwMode="auto">
              <a:xfrm>
                <a:off x="856162" y="44572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1" name="Oval 640"/>
              <p:cNvSpPr/>
              <p:nvPr/>
            </p:nvSpPr>
            <p:spPr bwMode="auto">
              <a:xfrm>
                <a:off x="1011081" y="4609675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2" name="Oval 641"/>
              <p:cNvSpPr/>
              <p:nvPr/>
            </p:nvSpPr>
            <p:spPr bwMode="auto">
              <a:xfrm>
                <a:off x="1162130" y="4762076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3" name="Oval 642"/>
              <p:cNvSpPr/>
              <p:nvPr/>
            </p:nvSpPr>
            <p:spPr bwMode="auto">
              <a:xfrm>
                <a:off x="933621" y="4176182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4" name="Oval 643"/>
              <p:cNvSpPr/>
              <p:nvPr/>
            </p:nvSpPr>
            <p:spPr bwMode="auto">
              <a:xfrm>
                <a:off x="1084670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5" name="Oval 644"/>
              <p:cNvSpPr/>
              <p:nvPr/>
            </p:nvSpPr>
            <p:spPr bwMode="auto">
              <a:xfrm>
                <a:off x="1239589" y="4480982"/>
                <a:ext cx="251744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6" name="Oval 645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7" name="Oval 646"/>
              <p:cNvSpPr/>
              <p:nvPr/>
            </p:nvSpPr>
            <p:spPr bwMode="auto">
              <a:xfrm>
                <a:off x="1541683" y="4785781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8" name="Oval 647"/>
              <p:cNvSpPr/>
              <p:nvPr/>
            </p:nvSpPr>
            <p:spPr bwMode="auto">
              <a:xfrm>
                <a:off x="1084670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49" name="Oval 648"/>
              <p:cNvSpPr/>
              <p:nvPr/>
            </p:nvSpPr>
            <p:spPr bwMode="auto">
              <a:xfrm>
                <a:off x="1239589" y="4480982"/>
                <a:ext cx="251744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0" name="Oval 649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1" name="Oval 650"/>
              <p:cNvSpPr/>
              <p:nvPr/>
            </p:nvSpPr>
            <p:spPr bwMode="auto">
              <a:xfrm>
                <a:off x="1541683" y="4785781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652" name="Group 651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662" name="Oval 661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3" name="Oval 662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4" name="Oval 663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5" name="Oval 664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6" name="Oval 665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7" name="Oval 666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8" name="Oval 667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69" name="Oval 668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0" name="Oval 669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1" name="Oval 670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2" name="Oval 671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3" name="Oval 672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4" name="Oval 673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5" name="Oval 674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6" name="Oval 675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7" name="Oval 676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8" name="Oval 677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79" name="Oval 678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0" name="Oval 679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1" name="Oval 680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2" name="Oval 681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3" name="Oval 682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4" name="Oval 683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5" name="Oval 684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6" name="Oval 685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7" name="Oval 686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688" name="Oval 687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653" name="Oval 652"/>
              <p:cNvSpPr/>
              <p:nvPr/>
            </p:nvSpPr>
            <p:spPr bwMode="auto">
              <a:xfrm>
                <a:off x="1874761" y="3702049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4" name="Oval 653"/>
              <p:cNvSpPr/>
              <p:nvPr/>
            </p:nvSpPr>
            <p:spPr bwMode="auto">
              <a:xfrm>
                <a:off x="2025807" y="3854450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5" name="Oval 654"/>
              <p:cNvSpPr/>
              <p:nvPr/>
            </p:nvSpPr>
            <p:spPr bwMode="auto">
              <a:xfrm>
                <a:off x="2180726" y="4006849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6" name="Oval 655"/>
              <p:cNvSpPr/>
              <p:nvPr/>
            </p:nvSpPr>
            <p:spPr bwMode="auto">
              <a:xfrm>
                <a:off x="2331775" y="4159250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7" name="Oval 656"/>
              <p:cNvSpPr/>
              <p:nvPr/>
            </p:nvSpPr>
            <p:spPr bwMode="auto">
              <a:xfrm>
                <a:off x="2482820" y="4311648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8" name="Oval 657"/>
              <p:cNvSpPr/>
              <p:nvPr/>
            </p:nvSpPr>
            <p:spPr bwMode="auto">
              <a:xfrm>
                <a:off x="2025807" y="3854450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59" name="Oval 658"/>
              <p:cNvSpPr/>
              <p:nvPr/>
            </p:nvSpPr>
            <p:spPr bwMode="auto">
              <a:xfrm>
                <a:off x="2180726" y="4006849"/>
                <a:ext cx="251746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60" name="Oval 659"/>
              <p:cNvSpPr/>
              <p:nvPr/>
            </p:nvSpPr>
            <p:spPr bwMode="auto">
              <a:xfrm>
                <a:off x="2331775" y="4159250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661" name="Oval 660"/>
              <p:cNvSpPr/>
              <p:nvPr/>
            </p:nvSpPr>
            <p:spPr bwMode="auto">
              <a:xfrm>
                <a:off x="2482820" y="4311648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grpSp>
        <p:nvGrpSpPr>
          <p:cNvPr id="40981" name="Group 753"/>
          <p:cNvGrpSpPr>
            <a:grpSpLocks/>
          </p:cNvGrpSpPr>
          <p:nvPr/>
        </p:nvGrpSpPr>
        <p:grpSpPr bwMode="auto">
          <a:xfrm>
            <a:off x="2642369" y="3719513"/>
            <a:ext cx="1000125" cy="811212"/>
            <a:chOff x="298450" y="3549650"/>
            <a:chExt cx="2439988" cy="1727200"/>
          </a:xfrm>
        </p:grpSpPr>
        <p:sp>
          <p:nvSpPr>
            <p:cNvPr id="755" name="Oval 754"/>
            <p:cNvSpPr/>
            <p:nvPr/>
          </p:nvSpPr>
          <p:spPr bwMode="auto">
            <a:xfrm>
              <a:off x="1061432" y="5016588"/>
              <a:ext cx="251744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756" name="Oval 755"/>
            <p:cNvSpPr/>
            <p:nvPr/>
          </p:nvSpPr>
          <p:spPr bwMode="auto">
            <a:xfrm>
              <a:off x="1061432" y="5016588"/>
              <a:ext cx="251744" cy="26026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757" name="Oval 756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758" name="Oval 757"/>
            <p:cNvSpPr/>
            <p:nvPr/>
          </p:nvSpPr>
          <p:spPr bwMode="auto">
            <a:xfrm>
              <a:off x="1313175" y="4911806"/>
              <a:ext cx="255618" cy="263643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1072" name="Group 758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1073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107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859" name="Oval 858"/>
                  <p:cNvSpPr/>
                  <p:nvPr/>
                </p:nvSpPr>
                <p:spPr bwMode="auto">
                  <a:xfrm>
                    <a:off x="298450" y="4252699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0" name="Oval 859"/>
                  <p:cNvSpPr/>
                  <p:nvPr/>
                </p:nvSpPr>
                <p:spPr bwMode="auto">
                  <a:xfrm>
                    <a:off x="449498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1" name="Oval 860"/>
                  <p:cNvSpPr/>
                  <p:nvPr/>
                </p:nvSpPr>
                <p:spPr bwMode="auto">
                  <a:xfrm>
                    <a:off x="604418" y="4556903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2" name="Oval 861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3" name="Oval 862"/>
                  <p:cNvSpPr/>
                  <p:nvPr/>
                </p:nvSpPr>
                <p:spPr bwMode="auto">
                  <a:xfrm>
                    <a:off x="906511" y="4861107"/>
                    <a:ext cx="259489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4" name="Oval 863"/>
                  <p:cNvSpPr/>
                  <p:nvPr/>
                </p:nvSpPr>
                <p:spPr bwMode="auto">
                  <a:xfrm>
                    <a:off x="449498" y="4404800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5" name="Oval 864"/>
                  <p:cNvSpPr/>
                  <p:nvPr/>
                </p:nvSpPr>
                <p:spPr bwMode="auto">
                  <a:xfrm>
                    <a:off x="604418" y="4556903"/>
                    <a:ext cx="251743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6" name="Oval 865"/>
                  <p:cNvSpPr/>
                  <p:nvPr/>
                </p:nvSpPr>
                <p:spPr bwMode="auto">
                  <a:xfrm>
                    <a:off x="755463" y="4709004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7" name="Oval 866"/>
                  <p:cNvSpPr/>
                  <p:nvPr/>
                </p:nvSpPr>
                <p:spPr bwMode="auto">
                  <a:xfrm>
                    <a:off x="906511" y="4861107"/>
                    <a:ext cx="259489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8" name="Oval 867"/>
                  <p:cNvSpPr/>
                  <p:nvPr/>
                </p:nvSpPr>
                <p:spPr bwMode="auto">
                  <a:xfrm>
                    <a:off x="554068" y="4151298"/>
                    <a:ext cx="251746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69" name="Oval 868"/>
                  <p:cNvSpPr/>
                  <p:nvPr/>
                </p:nvSpPr>
                <p:spPr bwMode="auto">
                  <a:xfrm>
                    <a:off x="705116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0" name="Oval 869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1" name="Oval 870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2" name="Oval 871"/>
                  <p:cNvSpPr/>
                  <p:nvPr/>
                </p:nvSpPr>
                <p:spPr bwMode="auto">
                  <a:xfrm>
                    <a:off x="1166001" y="4759706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3" name="Oval 872"/>
                  <p:cNvSpPr/>
                  <p:nvPr/>
                </p:nvSpPr>
                <p:spPr bwMode="auto">
                  <a:xfrm>
                    <a:off x="705116" y="4303399"/>
                    <a:ext cx="255618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4" name="Oval 873"/>
                  <p:cNvSpPr/>
                  <p:nvPr/>
                </p:nvSpPr>
                <p:spPr bwMode="auto">
                  <a:xfrm>
                    <a:off x="856161" y="4455502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5" name="Oval 874"/>
                  <p:cNvSpPr/>
                  <p:nvPr/>
                </p:nvSpPr>
                <p:spPr bwMode="auto">
                  <a:xfrm>
                    <a:off x="1011081" y="4607603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6" name="Oval 875"/>
                  <p:cNvSpPr/>
                  <p:nvPr/>
                </p:nvSpPr>
                <p:spPr bwMode="auto">
                  <a:xfrm>
                    <a:off x="1166001" y="4759706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7" name="Oval 876"/>
                  <p:cNvSpPr/>
                  <p:nvPr/>
                </p:nvSpPr>
                <p:spPr bwMode="auto">
                  <a:xfrm>
                    <a:off x="782575" y="4022856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8" name="Oval 877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79" name="Oval 878"/>
                  <p:cNvSpPr/>
                  <p:nvPr/>
                </p:nvSpPr>
                <p:spPr bwMode="auto">
                  <a:xfrm>
                    <a:off x="1088541" y="4327060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0" name="Oval 879"/>
                  <p:cNvSpPr/>
                  <p:nvPr/>
                </p:nvSpPr>
                <p:spPr bwMode="auto">
                  <a:xfrm>
                    <a:off x="1239589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1" name="Oval 880"/>
                  <p:cNvSpPr/>
                  <p:nvPr/>
                </p:nvSpPr>
                <p:spPr bwMode="auto">
                  <a:xfrm>
                    <a:off x="1394508" y="4634643"/>
                    <a:ext cx="251743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2" name="Oval 881"/>
                  <p:cNvSpPr/>
                  <p:nvPr/>
                </p:nvSpPr>
                <p:spPr bwMode="auto">
                  <a:xfrm>
                    <a:off x="933621" y="4174957"/>
                    <a:ext cx="255618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3" name="Oval 882"/>
                  <p:cNvSpPr/>
                  <p:nvPr/>
                </p:nvSpPr>
                <p:spPr bwMode="auto">
                  <a:xfrm>
                    <a:off x="1088541" y="4327060"/>
                    <a:ext cx="251746" cy="263643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4" name="Oval 883"/>
                  <p:cNvSpPr/>
                  <p:nvPr/>
                </p:nvSpPr>
                <p:spPr bwMode="auto">
                  <a:xfrm>
                    <a:off x="1239589" y="4482542"/>
                    <a:ext cx="255618" cy="26026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85" name="Oval 884"/>
                  <p:cNvSpPr/>
                  <p:nvPr/>
                </p:nvSpPr>
                <p:spPr bwMode="auto">
                  <a:xfrm>
                    <a:off x="1394508" y="4634643"/>
                    <a:ext cx="251743" cy="26026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822" name="Group 821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832" name="Oval 831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3" name="Oval 832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4" name="Oval 833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5" name="Oval 834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6" name="Oval 835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7" name="Oval 836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8" name="Oval 837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39" name="Oval 838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0" name="Oval 839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1" name="Oval 840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2" name="Oval 841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3" name="Oval 842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4" name="Oval 843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5" name="Oval 844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6" name="Oval 845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7" name="Oval 846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8" name="Oval 847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49" name="Oval 848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0" name="Oval 849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1" name="Oval 850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2" name="Oval 851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3" name="Oval 852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4" name="Oval 853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5" name="Oval 854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6" name="Oval 855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7" name="Oval 856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858" name="Oval 857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823" name="Oval 822"/>
                <p:cNvSpPr/>
                <p:nvPr/>
              </p:nvSpPr>
              <p:spPr bwMode="auto">
                <a:xfrm>
                  <a:off x="1723713" y="3549650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4" name="Oval 823"/>
                <p:cNvSpPr/>
                <p:nvPr/>
              </p:nvSpPr>
              <p:spPr bwMode="auto">
                <a:xfrm>
                  <a:off x="1874761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5" name="Oval 824"/>
                <p:cNvSpPr/>
                <p:nvPr/>
              </p:nvSpPr>
              <p:spPr bwMode="auto">
                <a:xfrm>
                  <a:off x="2029681" y="3853854"/>
                  <a:ext cx="251744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6" name="Oval 825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7" name="Oval 826"/>
                <p:cNvSpPr/>
                <p:nvPr/>
              </p:nvSpPr>
              <p:spPr bwMode="auto">
                <a:xfrm>
                  <a:off x="2331774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8" name="Oval 827"/>
                <p:cNvSpPr/>
                <p:nvPr/>
              </p:nvSpPr>
              <p:spPr bwMode="auto">
                <a:xfrm>
                  <a:off x="1874761" y="3701751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9" name="Oval 828"/>
                <p:cNvSpPr/>
                <p:nvPr/>
              </p:nvSpPr>
              <p:spPr bwMode="auto">
                <a:xfrm>
                  <a:off x="2029681" y="3853854"/>
                  <a:ext cx="251744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0" name="Oval 829"/>
                <p:cNvSpPr/>
                <p:nvPr/>
              </p:nvSpPr>
              <p:spPr bwMode="auto">
                <a:xfrm>
                  <a:off x="2180726" y="4005955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31" name="Oval 830"/>
                <p:cNvSpPr/>
                <p:nvPr/>
              </p:nvSpPr>
              <p:spPr bwMode="auto">
                <a:xfrm>
                  <a:off x="2331774" y="4158058"/>
                  <a:ext cx="255618" cy="263643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761" name="Oval 760"/>
              <p:cNvSpPr/>
              <p:nvPr/>
            </p:nvSpPr>
            <p:spPr bwMode="auto">
              <a:xfrm>
                <a:off x="449498" y="4404800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2" name="Oval 761"/>
              <p:cNvSpPr/>
              <p:nvPr/>
            </p:nvSpPr>
            <p:spPr bwMode="auto">
              <a:xfrm>
                <a:off x="604418" y="45569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3" name="Oval 762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4" name="Oval 763"/>
              <p:cNvSpPr/>
              <p:nvPr/>
            </p:nvSpPr>
            <p:spPr bwMode="auto">
              <a:xfrm>
                <a:off x="906512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5" name="Oval 764"/>
              <p:cNvSpPr/>
              <p:nvPr/>
            </p:nvSpPr>
            <p:spPr bwMode="auto">
              <a:xfrm>
                <a:off x="604418" y="4556903"/>
                <a:ext cx="251744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6" name="Oval 765"/>
              <p:cNvSpPr/>
              <p:nvPr/>
            </p:nvSpPr>
            <p:spPr bwMode="auto">
              <a:xfrm>
                <a:off x="755464" y="470900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7" name="Oval 766"/>
              <p:cNvSpPr/>
              <p:nvPr/>
            </p:nvSpPr>
            <p:spPr bwMode="auto">
              <a:xfrm>
                <a:off x="906512" y="4861107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8" name="Oval 767"/>
              <p:cNvSpPr/>
              <p:nvPr/>
            </p:nvSpPr>
            <p:spPr bwMode="auto">
              <a:xfrm>
                <a:off x="705116" y="430339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69" name="Oval 768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0" name="Oval 769"/>
              <p:cNvSpPr/>
              <p:nvPr/>
            </p:nvSpPr>
            <p:spPr bwMode="auto">
              <a:xfrm>
                <a:off x="1011081" y="46076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1" name="Oval 770"/>
              <p:cNvSpPr/>
              <p:nvPr/>
            </p:nvSpPr>
            <p:spPr bwMode="auto">
              <a:xfrm>
                <a:off x="1162130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2" name="Oval 771"/>
              <p:cNvSpPr/>
              <p:nvPr/>
            </p:nvSpPr>
            <p:spPr bwMode="auto">
              <a:xfrm>
                <a:off x="856162" y="4455502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3" name="Oval 772"/>
              <p:cNvSpPr/>
              <p:nvPr/>
            </p:nvSpPr>
            <p:spPr bwMode="auto">
              <a:xfrm>
                <a:off x="1011081" y="4607603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4" name="Oval 773"/>
              <p:cNvSpPr/>
              <p:nvPr/>
            </p:nvSpPr>
            <p:spPr bwMode="auto">
              <a:xfrm>
                <a:off x="1162130" y="4759706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5" name="Oval 774"/>
              <p:cNvSpPr/>
              <p:nvPr/>
            </p:nvSpPr>
            <p:spPr bwMode="auto">
              <a:xfrm>
                <a:off x="933621" y="4178338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6" name="Oval 775"/>
              <p:cNvSpPr/>
              <p:nvPr/>
            </p:nvSpPr>
            <p:spPr bwMode="auto">
              <a:xfrm>
                <a:off x="1084670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7" name="Oval 776"/>
              <p:cNvSpPr/>
              <p:nvPr/>
            </p:nvSpPr>
            <p:spPr bwMode="auto">
              <a:xfrm>
                <a:off x="1239589" y="4482542"/>
                <a:ext cx="251744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8" name="Oval 777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79" name="Oval 778"/>
              <p:cNvSpPr/>
              <p:nvPr/>
            </p:nvSpPr>
            <p:spPr bwMode="auto">
              <a:xfrm>
                <a:off x="1541683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0" name="Oval 779"/>
              <p:cNvSpPr/>
              <p:nvPr/>
            </p:nvSpPr>
            <p:spPr bwMode="auto">
              <a:xfrm>
                <a:off x="1084670" y="4330439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1" name="Oval 780"/>
              <p:cNvSpPr/>
              <p:nvPr/>
            </p:nvSpPr>
            <p:spPr bwMode="auto">
              <a:xfrm>
                <a:off x="1239589" y="4482542"/>
                <a:ext cx="251744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2" name="Oval 781"/>
              <p:cNvSpPr/>
              <p:nvPr/>
            </p:nvSpPr>
            <p:spPr bwMode="auto">
              <a:xfrm>
                <a:off x="1390635" y="4634643"/>
                <a:ext cx="255618" cy="26026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3" name="Oval 782"/>
              <p:cNvSpPr/>
              <p:nvPr/>
            </p:nvSpPr>
            <p:spPr bwMode="auto">
              <a:xfrm>
                <a:off x="1541683" y="4786746"/>
                <a:ext cx="255618" cy="26026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784" name="Group 783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794" name="Oval 793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5" name="Oval 794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6" name="Oval 795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7" name="Oval 796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8" name="Oval 797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799" name="Oval 798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0" name="Oval 799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1" name="Oval 800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2" name="Oval 801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3" name="Oval 802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4" name="Oval 803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5" name="Oval 804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6" name="Oval 805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7" name="Oval 806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8" name="Oval 807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09" name="Oval 808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0" name="Oval 809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1" name="Oval 810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2" name="Oval 811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3" name="Oval 812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4" name="Oval 813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5" name="Oval 814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6" name="Oval 815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7" name="Oval 816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8" name="Oval 817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19" name="Oval 818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820" name="Oval 819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785" name="Oval 784"/>
              <p:cNvSpPr/>
              <p:nvPr/>
            </p:nvSpPr>
            <p:spPr bwMode="auto">
              <a:xfrm>
                <a:off x="1874761" y="3701751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6" name="Oval 785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7" name="Oval 786"/>
              <p:cNvSpPr/>
              <p:nvPr/>
            </p:nvSpPr>
            <p:spPr bwMode="auto">
              <a:xfrm>
                <a:off x="2180726" y="4005955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8" name="Oval 787"/>
              <p:cNvSpPr/>
              <p:nvPr/>
            </p:nvSpPr>
            <p:spPr bwMode="auto">
              <a:xfrm>
                <a:off x="2331775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89" name="Oval 788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90" name="Oval 789"/>
              <p:cNvSpPr/>
              <p:nvPr/>
            </p:nvSpPr>
            <p:spPr bwMode="auto">
              <a:xfrm>
                <a:off x="2025807" y="3853854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91" name="Oval 790"/>
              <p:cNvSpPr/>
              <p:nvPr/>
            </p:nvSpPr>
            <p:spPr bwMode="auto">
              <a:xfrm>
                <a:off x="2180726" y="4005955"/>
                <a:ext cx="251746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92" name="Oval 791"/>
              <p:cNvSpPr/>
              <p:nvPr/>
            </p:nvSpPr>
            <p:spPr bwMode="auto">
              <a:xfrm>
                <a:off x="2331775" y="4158058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793" name="Oval 792"/>
              <p:cNvSpPr/>
              <p:nvPr/>
            </p:nvSpPr>
            <p:spPr bwMode="auto">
              <a:xfrm>
                <a:off x="2482820" y="4310159"/>
                <a:ext cx="255618" cy="263643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sp>
        <p:nvSpPr>
          <p:cNvPr id="973" name="Oval 972"/>
          <p:cNvSpPr/>
          <p:nvPr/>
        </p:nvSpPr>
        <p:spPr bwMode="auto">
          <a:xfrm>
            <a:off x="3753619" y="3017839"/>
            <a:ext cx="104775" cy="122237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35" name="Oval 934"/>
          <p:cNvSpPr/>
          <p:nvPr/>
        </p:nvSpPr>
        <p:spPr bwMode="auto">
          <a:xfrm>
            <a:off x="3815532" y="3089275"/>
            <a:ext cx="104775" cy="122238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39" name="Oval 938"/>
          <p:cNvSpPr/>
          <p:nvPr/>
        </p:nvSpPr>
        <p:spPr bwMode="auto">
          <a:xfrm>
            <a:off x="3996507" y="3308351"/>
            <a:ext cx="103187" cy="123825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41" name="Oval 940"/>
          <p:cNvSpPr/>
          <p:nvPr/>
        </p:nvSpPr>
        <p:spPr bwMode="auto">
          <a:xfrm>
            <a:off x="3940944" y="3232150"/>
            <a:ext cx="104775" cy="122238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943" name="Oval 942"/>
          <p:cNvSpPr/>
          <p:nvPr/>
        </p:nvSpPr>
        <p:spPr bwMode="auto">
          <a:xfrm>
            <a:off x="4066357" y="3375025"/>
            <a:ext cx="104775" cy="122238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grpSp>
        <p:nvGrpSpPr>
          <p:cNvPr id="40987" name="Group 1017"/>
          <p:cNvGrpSpPr>
            <a:grpSpLocks/>
          </p:cNvGrpSpPr>
          <p:nvPr/>
        </p:nvGrpSpPr>
        <p:grpSpPr bwMode="auto">
          <a:xfrm>
            <a:off x="3102744" y="3089276"/>
            <a:ext cx="1000125" cy="809625"/>
            <a:chOff x="298450" y="3549650"/>
            <a:chExt cx="2439988" cy="1727200"/>
          </a:xfrm>
        </p:grpSpPr>
        <p:sp>
          <p:nvSpPr>
            <p:cNvPr id="1019" name="Oval 1018"/>
            <p:cNvSpPr/>
            <p:nvPr/>
          </p:nvSpPr>
          <p:spPr bwMode="auto">
            <a:xfrm>
              <a:off x="1061432" y="5016078"/>
              <a:ext cx="251744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020" name="Oval 1019"/>
            <p:cNvSpPr/>
            <p:nvPr/>
          </p:nvSpPr>
          <p:spPr bwMode="auto">
            <a:xfrm>
              <a:off x="1061432" y="5016078"/>
              <a:ext cx="251744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021" name="Oval 1020"/>
            <p:cNvSpPr/>
            <p:nvPr/>
          </p:nvSpPr>
          <p:spPr bwMode="auto">
            <a:xfrm>
              <a:off x="1313175" y="4914478"/>
              <a:ext cx="255618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1022" name="Oval 1021"/>
            <p:cNvSpPr/>
            <p:nvPr/>
          </p:nvSpPr>
          <p:spPr bwMode="auto">
            <a:xfrm>
              <a:off x="1313175" y="4914478"/>
              <a:ext cx="255618" cy="260772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100012" tIns="49212" rIns="100012" bIns="49212" anchor="ctr"/>
            <a:lstStyle/>
            <a:p>
              <a:pPr defTabSz="912813"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ea typeface="MS PGothic" charset="0"/>
                <a:cs typeface="MS PGothic" charset="0"/>
              </a:endParaRPr>
            </a:p>
          </p:txBody>
        </p:sp>
        <p:grpSp>
          <p:nvGrpSpPr>
            <p:cNvPr id="40995" name="Group 1022"/>
            <p:cNvGrpSpPr>
              <a:grpSpLocks/>
            </p:cNvGrpSpPr>
            <p:nvPr/>
          </p:nvGrpSpPr>
          <p:grpSpPr bwMode="auto">
            <a:xfrm>
              <a:off x="298450" y="3549650"/>
              <a:ext cx="2439988" cy="1574800"/>
              <a:chOff x="298450" y="3549650"/>
              <a:chExt cx="2439988" cy="1574800"/>
            </a:xfrm>
          </p:grpSpPr>
          <p:grpSp>
            <p:nvGrpSpPr>
              <p:cNvPr id="40996" name="Group 2"/>
              <p:cNvGrpSpPr>
                <a:grpSpLocks/>
              </p:cNvGrpSpPr>
              <p:nvPr/>
            </p:nvGrpSpPr>
            <p:grpSpPr bwMode="auto">
              <a:xfrm>
                <a:off x="298450" y="3549650"/>
                <a:ext cx="2287588" cy="1574800"/>
                <a:chOff x="298450" y="3549650"/>
                <a:chExt cx="2287588" cy="1574800"/>
              </a:xfrm>
            </p:grpSpPr>
            <p:grpSp>
              <p:nvGrpSpPr>
                <p:cNvPr id="41030" name="Group 1"/>
                <p:cNvGrpSpPr>
                  <a:grpSpLocks/>
                </p:cNvGrpSpPr>
                <p:nvPr/>
              </p:nvGrpSpPr>
              <p:grpSpPr bwMode="auto">
                <a:xfrm>
                  <a:off x="298450" y="4023774"/>
                  <a:ext cx="1347087" cy="1100676"/>
                  <a:chOff x="298450" y="4023774"/>
                  <a:chExt cx="1347087" cy="1100676"/>
                </a:xfrm>
              </p:grpSpPr>
              <p:sp>
                <p:nvSpPr>
                  <p:cNvPr id="1123" name="Oval 1122"/>
                  <p:cNvSpPr/>
                  <p:nvPr/>
                </p:nvSpPr>
                <p:spPr bwMode="auto">
                  <a:xfrm>
                    <a:off x="298450" y="42540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4" name="Oval 1123"/>
                  <p:cNvSpPr/>
                  <p:nvPr/>
                </p:nvSpPr>
                <p:spPr bwMode="auto">
                  <a:xfrm>
                    <a:off x="449498" y="44064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5" name="Oval 1124"/>
                  <p:cNvSpPr/>
                  <p:nvPr/>
                </p:nvSpPr>
                <p:spPr bwMode="auto">
                  <a:xfrm>
                    <a:off x="604418" y="4558876"/>
                    <a:ext cx="251743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6" name="Oval 1125"/>
                  <p:cNvSpPr/>
                  <p:nvPr/>
                </p:nvSpPr>
                <p:spPr bwMode="auto">
                  <a:xfrm>
                    <a:off x="755463" y="47112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7" name="Oval 1126"/>
                  <p:cNvSpPr/>
                  <p:nvPr/>
                </p:nvSpPr>
                <p:spPr bwMode="auto">
                  <a:xfrm>
                    <a:off x="906511" y="4863676"/>
                    <a:ext cx="259489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8" name="Oval 1127"/>
                  <p:cNvSpPr/>
                  <p:nvPr/>
                </p:nvSpPr>
                <p:spPr bwMode="auto">
                  <a:xfrm>
                    <a:off x="449498" y="44064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9" name="Oval 1128"/>
                  <p:cNvSpPr/>
                  <p:nvPr/>
                </p:nvSpPr>
                <p:spPr bwMode="auto">
                  <a:xfrm>
                    <a:off x="604418" y="4558876"/>
                    <a:ext cx="251743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0" name="Oval 1129"/>
                  <p:cNvSpPr/>
                  <p:nvPr/>
                </p:nvSpPr>
                <p:spPr bwMode="auto">
                  <a:xfrm>
                    <a:off x="755463" y="47112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1" name="Oval 1130"/>
                  <p:cNvSpPr/>
                  <p:nvPr/>
                </p:nvSpPr>
                <p:spPr bwMode="auto">
                  <a:xfrm>
                    <a:off x="906511" y="4863676"/>
                    <a:ext cx="259489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2" name="Oval 1131"/>
                  <p:cNvSpPr/>
                  <p:nvPr/>
                </p:nvSpPr>
                <p:spPr bwMode="auto">
                  <a:xfrm>
                    <a:off x="554068" y="4152476"/>
                    <a:ext cx="251746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3" name="Oval 1132"/>
                  <p:cNvSpPr/>
                  <p:nvPr/>
                </p:nvSpPr>
                <p:spPr bwMode="auto">
                  <a:xfrm>
                    <a:off x="705116" y="43048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4" name="Oval 1133"/>
                  <p:cNvSpPr/>
                  <p:nvPr/>
                </p:nvSpPr>
                <p:spPr bwMode="auto">
                  <a:xfrm>
                    <a:off x="856161" y="44572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5" name="Oval 1134"/>
                  <p:cNvSpPr/>
                  <p:nvPr/>
                </p:nvSpPr>
                <p:spPr bwMode="auto">
                  <a:xfrm>
                    <a:off x="1011081" y="46096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6" name="Oval 1135"/>
                  <p:cNvSpPr/>
                  <p:nvPr/>
                </p:nvSpPr>
                <p:spPr bwMode="auto">
                  <a:xfrm>
                    <a:off x="1166001" y="4762076"/>
                    <a:ext cx="251746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7" name="Oval 1136"/>
                  <p:cNvSpPr/>
                  <p:nvPr/>
                </p:nvSpPr>
                <p:spPr bwMode="auto">
                  <a:xfrm>
                    <a:off x="705116" y="43048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8" name="Oval 1137"/>
                  <p:cNvSpPr/>
                  <p:nvPr/>
                </p:nvSpPr>
                <p:spPr bwMode="auto">
                  <a:xfrm>
                    <a:off x="856161" y="4457276"/>
                    <a:ext cx="255618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39" name="Oval 1138"/>
                  <p:cNvSpPr/>
                  <p:nvPr/>
                </p:nvSpPr>
                <p:spPr bwMode="auto">
                  <a:xfrm>
                    <a:off x="1011081" y="4609677"/>
                    <a:ext cx="255618" cy="260772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0" name="Oval 1139"/>
                  <p:cNvSpPr/>
                  <p:nvPr/>
                </p:nvSpPr>
                <p:spPr bwMode="auto">
                  <a:xfrm>
                    <a:off x="1166001" y="4762076"/>
                    <a:ext cx="251746" cy="26077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1" name="Oval 1140"/>
                  <p:cNvSpPr/>
                  <p:nvPr/>
                </p:nvSpPr>
                <p:spPr bwMode="auto">
                  <a:xfrm>
                    <a:off x="782575" y="40237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2" name="Oval 1141"/>
                  <p:cNvSpPr/>
                  <p:nvPr/>
                </p:nvSpPr>
                <p:spPr bwMode="auto">
                  <a:xfrm>
                    <a:off x="933621" y="4176184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3" name="Oval 1142"/>
                  <p:cNvSpPr/>
                  <p:nvPr/>
                </p:nvSpPr>
                <p:spPr bwMode="auto">
                  <a:xfrm>
                    <a:off x="1088541" y="43285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4" name="Oval 1143"/>
                  <p:cNvSpPr/>
                  <p:nvPr/>
                </p:nvSpPr>
                <p:spPr bwMode="auto">
                  <a:xfrm>
                    <a:off x="1239589" y="44809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5" name="Oval 1144"/>
                  <p:cNvSpPr/>
                  <p:nvPr/>
                </p:nvSpPr>
                <p:spPr bwMode="auto">
                  <a:xfrm>
                    <a:off x="1394508" y="46333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6" name="Oval 1145"/>
                  <p:cNvSpPr/>
                  <p:nvPr/>
                </p:nvSpPr>
                <p:spPr bwMode="auto">
                  <a:xfrm>
                    <a:off x="933621" y="4176184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7" name="Oval 1146"/>
                  <p:cNvSpPr/>
                  <p:nvPr/>
                </p:nvSpPr>
                <p:spPr bwMode="auto">
                  <a:xfrm>
                    <a:off x="1088541" y="4328582"/>
                    <a:ext cx="251746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8" name="Oval 1147"/>
                  <p:cNvSpPr/>
                  <p:nvPr/>
                </p:nvSpPr>
                <p:spPr bwMode="auto">
                  <a:xfrm>
                    <a:off x="1239589" y="4480983"/>
                    <a:ext cx="255618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49" name="Oval 1148"/>
                  <p:cNvSpPr/>
                  <p:nvPr/>
                </p:nvSpPr>
                <p:spPr bwMode="auto">
                  <a:xfrm>
                    <a:off x="1394508" y="4633382"/>
                    <a:ext cx="251743" cy="2641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grpSp>
              <p:nvGrpSpPr>
                <p:cNvPr id="1086" name="Group 1085"/>
                <p:cNvGrpSpPr/>
                <p:nvPr/>
              </p:nvGrpSpPr>
              <p:grpSpPr bwMode="auto">
                <a:xfrm>
                  <a:off x="1018559" y="3676637"/>
                  <a:ext cx="1347087" cy="1100676"/>
                  <a:chOff x="5316780" y="1964139"/>
                  <a:chExt cx="1346170" cy="1100621"/>
                </a:xfrm>
                <a:solidFill>
                  <a:schemeClr val="accent6"/>
                </a:solidFill>
              </p:grpSpPr>
              <p:sp>
                <p:nvSpPr>
                  <p:cNvPr id="1096" name="Oval 1095"/>
                  <p:cNvSpPr/>
                  <p:nvPr/>
                </p:nvSpPr>
                <p:spPr bwMode="auto">
                  <a:xfrm>
                    <a:off x="5316780" y="21927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97" name="Oval 1096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98" name="Oval 1097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099" name="Oval 1098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0" name="Oval 1099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1" name="Oval 1100"/>
                  <p:cNvSpPr/>
                  <p:nvPr/>
                </p:nvSpPr>
                <p:spPr bwMode="auto">
                  <a:xfrm>
                    <a:off x="5469180" y="23451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2" name="Oval 1101"/>
                  <p:cNvSpPr/>
                  <p:nvPr/>
                </p:nvSpPr>
                <p:spPr bwMode="auto">
                  <a:xfrm>
                    <a:off x="5621580" y="24975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3" name="Oval 1102"/>
                  <p:cNvSpPr/>
                  <p:nvPr/>
                </p:nvSpPr>
                <p:spPr bwMode="auto">
                  <a:xfrm>
                    <a:off x="5773980" y="26499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4" name="Oval 1103"/>
                  <p:cNvSpPr/>
                  <p:nvPr/>
                </p:nvSpPr>
                <p:spPr bwMode="auto">
                  <a:xfrm>
                    <a:off x="5926380" y="2802312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5" name="Oval 1104"/>
                  <p:cNvSpPr/>
                  <p:nvPr/>
                </p:nvSpPr>
                <p:spPr bwMode="auto">
                  <a:xfrm>
                    <a:off x="5570774" y="20911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6" name="Oval 1105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7" name="Oval 1106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8" name="Oval 1107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09" name="Oval 1108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0" name="Oval 1109"/>
                  <p:cNvSpPr/>
                  <p:nvPr/>
                </p:nvSpPr>
                <p:spPr bwMode="auto">
                  <a:xfrm>
                    <a:off x="5723174" y="22435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1" name="Oval 1110"/>
                  <p:cNvSpPr/>
                  <p:nvPr/>
                </p:nvSpPr>
                <p:spPr bwMode="auto">
                  <a:xfrm>
                    <a:off x="5875574" y="23959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2" name="Oval 1111"/>
                  <p:cNvSpPr/>
                  <p:nvPr/>
                </p:nvSpPr>
                <p:spPr bwMode="auto">
                  <a:xfrm>
                    <a:off x="6027974" y="25483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3" name="Oval 1112"/>
                  <p:cNvSpPr/>
                  <p:nvPr/>
                </p:nvSpPr>
                <p:spPr bwMode="auto">
                  <a:xfrm>
                    <a:off x="6180374" y="2700730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4" name="Oval 1113"/>
                  <p:cNvSpPr/>
                  <p:nvPr/>
                </p:nvSpPr>
                <p:spPr bwMode="auto">
                  <a:xfrm>
                    <a:off x="5799363" y="19641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5" name="Oval 1114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6" name="Oval 1115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7" name="Oval 1116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8" name="Oval 1117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19" name="Oval 1118"/>
                  <p:cNvSpPr/>
                  <p:nvPr/>
                </p:nvSpPr>
                <p:spPr bwMode="auto">
                  <a:xfrm>
                    <a:off x="5951763" y="21165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0" name="Oval 1119"/>
                  <p:cNvSpPr/>
                  <p:nvPr/>
                </p:nvSpPr>
                <p:spPr bwMode="auto">
                  <a:xfrm>
                    <a:off x="6104163" y="22689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1" name="Oval 1120"/>
                  <p:cNvSpPr/>
                  <p:nvPr/>
                </p:nvSpPr>
                <p:spPr bwMode="auto">
                  <a:xfrm>
                    <a:off x="6256563" y="24213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  <p:sp>
                <p:nvSpPr>
                  <p:cNvPr id="1122" name="Oval 1121"/>
                  <p:cNvSpPr/>
                  <p:nvPr/>
                </p:nvSpPr>
                <p:spPr bwMode="auto">
                  <a:xfrm>
                    <a:off x="6408963" y="2573739"/>
                    <a:ext cx="253987" cy="262448"/>
                  </a:xfrm>
                  <a:prstGeom prst="ellipse">
                    <a:avLst/>
                  </a:prstGeom>
                  <a:grp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100012" tIns="49212" rIns="100012" bIns="49212" anchor="ctr"/>
                  <a:lstStyle/>
                  <a:p>
                    <a:pPr defTabSz="912813">
                      <a:defRPr/>
                    </a:pPr>
                    <a:endParaRPr lang="en-US" dirty="0">
                      <a:solidFill>
                        <a:srgbClr val="000000"/>
                      </a:solidFill>
                      <a:latin typeface="Arial" charset="0"/>
                      <a:ea typeface="MS PGothic" charset="0"/>
                      <a:cs typeface="MS PGothic" charset="0"/>
                    </a:endParaRPr>
                  </a:p>
                </p:txBody>
              </p:sp>
            </p:grpSp>
            <p:sp>
              <p:nvSpPr>
                <p:cNvPr id="1087" name="Oval 1086"/>
                <p:cNvSpPr/>
                <p:nvPr/>
              </p:nvSpPr>
              <p:spPr bwMode="auto">
                <a:xfrm>
                  <a:off x="1723713" y="35496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8" name="Oval 1087"/>
                <p:cNvSpPr/>
                <p:nvPr/>
              </p:nvSpPr>
              <p:spPr bwMode="auto">
                <a:xfrm>
                  <a:off x="1874761" y="37020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9" name="Oval 1088"/>
                <p:cNvSpPr/>
                <p:nvPr/>
              </p:nvSpPr>
              <p:spPr bwMode="auto">
                <a:xfrm>
                  <a:off x="2029681" y="3854450"/>
                  <a:ext cx="251744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0" name="Oval 1089"/>
                <p:cNvSpPr/>
                <p:nvPr/>
              </p:nvSpPr>
              <p:spPr bwMode="auto">
                <a:xfrm>
                  <a:off x="2180726" y="40068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1" name="Oval 1090"/>
                <p:cNvSpPr/>
                <p:nvPr/>
              </p:nvSpPr>
              <p:spPr bwMode="auto">
                <a:xfrm>
                  <a:off x="2331774" y="41592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2" name="Oval 1091"/>
                <p:cNvSpPr/>
                <p:nvPr/>
              </p:nvSpPr>
              <p:spPr bwMode="auto">
                <a:xfrm>
                  <a:off x="1874761" y="37020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3" name="Oval 1092"/>
                <p:cNvSpPr/>
                <p:nvPr/>
              </p:nvSpPr>
              <p:spPr bwMode="auto">
                <a:xfrm>
                  <a:off x="2029681" y="3854450"/>
                  <a:ext cx="251744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4" name="Oval 1093"/>
                <p:cNvSpPr/>
                <p:nvPr/>
              </p:nvSpPr>
              <p:spPr bwMode="auto">
                <a:xfrm>
                  <a:off x="2180726" y="4006851"/>
                  <a:ext cx="255618" cy="260772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95" name="Oval 1094"/>
                <p:cNvSpPr/>
                <p:nvPr/>
              </p:nvSpPr>
              <p:spPr bwMode="auto">
                <a:xfrm>
                  <a:off x="2331774" y="4159250"/>
                  <a:ext cx="255618" cy="260774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1025" name="Oval 1024"/>
              <p:cNvSpPr/>
              <p:nvPr/>
            </p:nvSpPr>
            <p:spPr bwMode="auto">
              <a:xfrm>
                <a:off x="449498" y="44064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6" name="Oval 1025"/>
              <p:cNvSpPr/>
              <p:nvPr/>
            </p:nvSpPr>
            <p:spPr bwMode="auto">
              <a:xfrm>
                <a:off x="604418" y="4558876"/>
                <a:ext cx="251744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7" name="Oval 1026"/>
              <p:cNvSpPr/>
              <p:nvPr/>
            </p:nvSpPr>
            <p:spPr bwMode="auto">
              <a:xfrm>
                <a:off x="755464" y="47112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8" name="Oval 1027"/>
              <p:cNvSpPr/>
              <p:nvPr/>
            </p:nvSpPr>
            <p:spPr bwMode="auto">
              <a:xfrm>
                <a:off x="906512" y="48636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29" name="Oval 1028"/>
              <p:cNvSpPr/>
              <p:nvPr/>
            </p:nvSpPr>
            <p:spPr bwMode="auto">
              <a:xfrm>
                <a:off x="604418" y="4558876"/>
                <a:ext cx="251744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0" name="Oval 1029"/>
              <p:cNvSpPr/>
              <p:nvPr/>
            </p:nvSpPr>
            <p:spPr bwMode="auto">
              <a:xfrm>
                <a:off x="755464" y="47112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1" name="Oval 1030"/>
              <p:cNvSpPr/>
              <p:nvPr/>
            </p:nvSpPr>
            <p:spPr bwMode="auto">
              <a:xfrm>
                <a:off x="906512" y="48636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2" name="Oval 1031"/>
              <p:cNvSpPr/>
              <p:nvPr/>
            </p:nvSpPr>
            <p:spPr bwMode="auto">
              <a:xfrm>
                <a:off x="705116" y="4304877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3" name="Oval 1032"/>
              <p:cNvSpPr/>
              <p:nvPr/>
            </p:nvSpPr>
            <p:spPr bwMode="auto">
              <a:xfrm>
                <a:off x="856162" y="44572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4" name="Oval 1033"/>
              <p:cNvSpPr/>
              <p:nvPr/>
            </p:nvSpPr>
            <p:spPr bwMode="auto">
              <a:xfrm>
                <a:off x="1011081" y="4609677"/>
                <a:ext cx="251746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5" name="Oval 1034"/>
              <p:cNvSpPr/>
              <p:nvPr/>
            </p:nvSpPr>
            <p:spPr bwMode="auto">
              <a:xfrm>
                <a:off x="1162130" y="47620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6" name="Oval 1035"/>
              <p:cNvSpPr/>
              <p:nvPr/>
            </p:nvSpPr>
            <p:spPr bwMode="auto">
              <a:xfrm>
                <a:off x="856162" y="44572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7" name="Oval 1036"/>
              <p:cNvSpPr/>
              <p:nvPr/>
            </p:nvSpPr>
            <p:spPr bwMode="auto">
              <a:xfrm>
                <a:off x="1011081" y="4609677"/>
                <a:ext cx="251746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8" name="Oval 1037"/>
              <p:cNvSpPr/>
              <p:nvPr/>
            </p:nvSpPr>
            <p:spPr bwMode="auto">
              <a:xfrm>
                <a:off x="1162130" y="4762076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39" name="Oval 1038"/>
              <p:cNvSpPr/>
              <p:nvPr/>
            </p:nvSpPr>
            <p:spPr bwMode="auto">
              <a:xfrm>
                <a:off x="933621" y="41761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0" name="Oval 1039"/>
              <p:cNvSpPr/>
              <p:nvPr/>
            </p:nvSpPr>
            <p:spPr bwMode="auto">
              <a:xfrm>
                <a:off x="1084670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1" name="Oval 1040"/>
              <p:cNvSpPr/>
              <p:nvPr/>
            </p:nvSpPr>
            <p:spPr bwMode="auto">
              <a:xfrm>
                <a:off x="1239589" y="4480984"/>
                <a:ext cx="251744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2" name="Oval 1041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3" name="Oval 1042"/>
              <p:cNvSpPr/>
              <p:nvPr/>
            </p:nvSpPr>
            <p:spPr bwMode="auto">
              <a:xfrm>
                <a:off x="1541683" y="47857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4" name="Oval 1043"/>
              <p:cNvSpPr/>
              <p:nvPr/>
            </p:nvSpPr>
            <p:spPr bwMode="auto">
              <a:xfrm>
                <a:off x="1084670" y="43285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5" name="Oval 1044"/>
              <p:cNvSpPr/>
              <p:nvPr/>
            </p:nvSpPr>
            <p:spPr bwMode="auto">
              <a:xfrm>
                <a:off x="1239589" y="4480984"/>
                <a:ext cx="251744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6" name="Oval 1045"/>
              <p:cNvSpPr/>
              <p:nvPr/>
            </p:nvSpPr>
            <p:spPr bwMode="auto">
              <a:xfrm>
                <a:off x="1390635" y="4633383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47" name="Oval 1046"/>
              <p:cNvSpPr/>
              <p:nvPr/>
            </p:nvSpPr>
            <p:spPr bwMode="auto">
              <a:xfrm>
                <a:off x="1541683" y="4785784"/>
                <a:ext cx="255618" cy="26416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grpSp>
            <p:nvGrpSpPr>
              <p:cNvPr id="1048" name="Group 1047"/>
              <p:cNvGrpSpPr/>
              <p:nvPr/>
            </p:nvGrpSpPr>
            <p:grpSpPr bwMode="auto">
              <a:xfrm>
                <a:off x="1170959" y="3829037"/>
                <a:ext cx="1347087" cy="1100676"/>
                <a:chOff x="5316780" y="1964139"/>
                <a:chExt cx="1346170" cy="1100621"/>
              </a:xfrm>
              <a:solidFill>
                <a:schemeClr val="accent6"/>
              </a:solidFill>
            </p:grpSpPr>
            <p:sp>
              <p:nvSpPr>
                <p:cNvPr id="1058" name="Oval 1057"/>
                <p:cNvSpPr/>
                <p:nvPr/>
              </p:nvSpPr>
              <p:spPr bwMode="auto">
                <a:xfrm>
                  <a:off x="5316780" y="21927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59" name="Oval 1058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0" name="Oval 1059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1" name="Oval 1060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2" name="Oval 1061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3" name="Oval 1062"/>
                <p:cNvSpPr/>
                <p:nvPr/>
              </p:nvSpPr>
              <p:spPr bwMode="auto">
                <a:xfrm>
                  <a:off x="5469180" y="23451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4" name="Oval 1063"/>
                <p:cNvSpPr/>
                <p:nvPr/>
              </p:nvSpPr>
              <p:spPr bwMode="auto">
                <a:xfrm>
                  <a:off x="5621580" y="24975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5" name="Oval 1064"/>
                <p:cNvSpPr/>
                <p:nvPr/>
              </p:nvSpPr>
              <p:spPr bwMode="auto">
                <a:xfrm>
                  <a:off x="5773980" y="26499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6" name="Oval 1065"/>
                <p:cNvSpPr/>
                <p:nvPr/>
              </p:nvSpPr>
              <p:spPr bwMode="auto">
                <a:xfrm>
                  <a:off x="5926380" y="2802312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7" name="Oval 1066"/>
                <p:cNvSpPr/>
                <p:nvPr/>
              </p:nvSpPr>
              <p:spPr bwMode="auto">
                <a:xfrm>
                  <a:off x="5570774" y="20911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8" name="Oval 1067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69" name="Oval 1068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0" name="Oval 1069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1" name="Oval 1070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2" name="Oval 1071"/>
                <p:cNvSpPr/>
                <p:nvPr/>
              </p:nvSpPr>
              <p:spPr bwMode="auto">
                <a:xfrm>
                  <a:off x="5723174" y="22435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3" name="Oval 1072"/>
                <p:cNvSpPr/>
                <p:nvPr/>
              </p:nvSpPr>
              <p:spPr bwMode="auto">
                <a:xfrm>
                  <a:off x="5875574" y="23959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4" name="Oval 1073"/>
                <p:cNvSpPr/>
                <p:nvPr/>
              </p:nvSpPr>
              <p:spPr bwMode="auto">
                <a:xfrm>
                  <a:off x="6027974" y="25483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5" name="Oval 1074"/>
                <p:cNvSpPr/>
                <p:nvPr/>
              </p:nvSpPr>
              <p:spPr bwMode="auto">
                <a:xfrm>
                  <a:off x="6180374" y="2700730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6" name="Oval 1075"/>
                <p:cNvSpPr/>
                <p:nvPr/>
              </p:nvSpPr>
              <p:spPr bwMode="auto">
                <a:xfrm>
                  <a:off x="5799363" y="19641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7" name="Oval 1076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8" name="Oval 1077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79" name="Oval 1078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0" name="Oval 1079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1" name="Oval 1080"/>
                <p:cNvSpPr/>
                <p:nvPr/>
              </p:nvSpPr>
              <p:spPr bwMode="auto">
                <a:xfrm>
                  <a:off x="5951763" y="21165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2" name="Oval 1081"/>
                <p:cNvSpPr/>
                <p:nvPr/>
              </p:nvSpPr>
              <p:spPr bwMode="auto">
                <a:xfrm>
                  <a:off x="6104163" y="22689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3" name="Oval 1082"/>
                <p:cNvSpPr/>
                <p:nvPr/>
              </p:nvSpPr>
              <p:spPr bwMode="auto">
                <a:xfrm>
                  <a:off x="6256563" y="24213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  <p:sp>
              <p:nvSpPr>
                <p:cNvPr id="1084" name="Oval 1083"/>
                <p:cNvSpPr/>
                <p:nvPr/>
              </p:nvSpPr>
              <p:spPr bwMode="auto">
                <a:xfrm>
                  <a:off x="6408963" y="2573739"/>
                  <a:ext cx="253987" cy="262448"/>
                </a:xfrm>
                <a:prstGeom prst="ellips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100012" tIns="49212" rIns="100012" bIns="49212" anchor="ctr"/>
                <a:lstStyle/>
                <a:p>
                  <a:pPr defTabSz="912813">
                    <a:defRPr/>
                  </a:pPr>
                  <a:endParaRPr lang="en-US" dirty="0">
                    <a:solidFill>
                      <a:srgbClr val="000000"/>
                    </a:solidFill>
                    <a:latin typeface="Arial" charset="0"/>
                    <a:ea typeface="MS PGothic" charset="0"/>
                    <a:cs typeface="MS PGothic" charset="0"/>
                  </a:endParaRPr>
                </a:p>
              </p:txBody>
            </p:sp>
          </p:grpSp>
          <p:sp>
            <p:nvSpPr>
              <p:cNvPr id="1049" name="Oval 1048"/>
              <p:cNvSpPr/>
              <p:nvPr/>
            </p:nvSpPr>
            <p:spPr bwMode="auto">
              <a:xfrm>
                <a:off x="1874761" y="37020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0" name="Oval 1049"/>
              <p:cNvSpPr/>
              <p:nvPr/>
            </p:nvSpPr>
            <p:spPr bwMode="auto">
              <a:xfrm>
                <a:off x="2025807" y="38544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1" name="Oval 1050"/>
              <p:cNvSpPr/>
              <p:nvPr/>
            </p:nvSpPr>
            <p:spPr bwMode="auto">
              <a:xfrm>
                <a:off x="2180726" y="4006851"/>
                <a:ext cx="251746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2" name="Oval 1051"/>
              <p:cNvSpPr/>
              <p:nvPr/>
            </p:nvSpPr>
            <p:spPr bwMode="auto">
              <a:xfrm>
                <a:off x="2331775" y="41592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3" name="Oval 1052"/>
              <p:cNvSpPr/>
              <p:nvPr/>
            </p:nvSpPr>
            <p:spPr bwMode="auto">
              <a:xfrm>
                <a:off x="2482820" y="43116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4" name="Oval 1053"/>
              <p:cNvSpPr/>
              <p:nvPr/>
            </p:nvSpPr>
            <p:spPr bwMode="auto">
              <a:xfrm>
                <a:off x="2025807" y="38544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5" name="Oval 1054"/>
              <p:cNvSpPr/>
              <p:nvPr/>
            </p:nvSpPr>
            <p:spPr bwMode="auto">
              <a:xfrm>
                <a:off x="2180726" y="4006851"/>
                <a:ext cx="251746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6" name="Oval 1055"/>
              <p:cNvSpPr/>
              <p:nvPr/>
            </p:nvSpPr>
            <p:spPr bwMode="auto">
              <a:xfrm>
                <a:off x="2331775" y="4159250"/>
                <a:ext cx="255618" cy="260774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  <p:sp>
            <p:nvSpPr>
              <p:cNvPr id="1057" name="Oval 1056"/>
              <p:cNvSpPr/>
              <p:nvPr/>
            </p:nvSpPr>
            <p:spPr bwMode="auto">
              <a:xfrm>
                <a:off x="2482820" y="4311651"/>
                <a:ext cx="255618" cy="260772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100012" tIns="49212" rIns="100012" bIns="49212" anchor="ctr"/>
              <a:lstStyle/>
              <a:p>
                <a:pPr defTabSz="912813"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ea typeface="MS PGothic" charset="0"/>
                  <a:cs typeface="MS PGothic" charset="0"/>
                </a:endParaRPr>
              </a:p>
            </p:txBody>
          </p:sp>
        </p:grpSp>
      </p:grpSp>
      <p:sp>
        <p:nvSpPr>
          <p:cNvPr id="1150" name="Oval 1149"/>
          <p:cNvSpPr/>
          <p:nvPr/>
        </p:nvSpPr>
        <p:spPr bwMode="auto">
          <a:xfrm>
            <a:off x="3879032" y="3154364"/>
            <a:ext cx="103187" cy="123825"/>
          </a:xfrm>
          <a:prstGeom prst="ellipse">
            <a:avLst/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00012" tIns="49212" rIns="100012" bIns="49212" anchor="ctr"/>
          <a:lstStyle/>
          <a:p>
            <a:pPr defTabSz="912813"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40989" name="TextBox 1"/>
          <p:cNvSpPr txBox="1">
            <a:spLocks noChangeArrowheads="1"/>
          </p:cNvSpPr>
          <p:nvPr/>
        </p:nvSpPr>
        <p:spPr bwMode="auto">
          <a:xfrm>
            <a:off x="2920206" y="1303339"/>
            <a:ext cx="7488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cs typeface="Arial" panose="020B0604020202020204" pitchFamily="34" charset="0"/>
              </a:rPr>
              <a:t>Each Sample Has 100-200 Million Illumina Short Reads (100 bases)</a:t>
            </a:r>
          </a:p>
        </p:txBody>
      </p:sp>
      <p:sp>
        <p:nvSpPr>
          <p:cNvPr id="40990" name="TextBox 7"/>
          <p:cNvSpPr txBox="1">
            <a:spLocks noChangeArrowheads="1"/>
          </p:cNvSpPr>
          <p:nvPr/>
        </p:nvSpPr>
        <p:spPr bwMode="auto">
          <a:xfrm>
            <a:off x="6278007" y="3203576"/>
            <a:ext cx="2325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Larry Smarr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(Colonic Crohn’s)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1" y="6766522"/>
            <a:ext cx="1920406" cy="7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11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We Found a Set of </a:t>
            </a:r>
            <a:r>
              <a:rPr lang="en-US" sz="2800" dirty="0" err="1" smtClean="0"/>
              <a:t>Lenes</a:t>
            </a:r>
            <a:r>
              <a:rPr lang="en-US" sz="2800" dirty="0" smtClean="0"/>
              <a:t> That</a:t>
            </a:r>
            <a:br>
              <a:rPr lang="en-US" sz="2800" dirty="0" smtClean="0"/>
            </a:br>
            <a:r>
              <a:rPr lang="en-US" sz="2800" dirty="0" smtClean="0"/>
              <a:t>Clearer Find the 43 Extreme KEGGs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035003" y="1586239"/>
            <a:ext cx="12187952" cy="5509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K00108</a:t>
            </a:r>
            <a:r>
              <a:rPr lang="en-US" sz="800" dirty="0"/>
              <a:t>(</a:t>
            </a:r>
            <a:r>
              <a:rPr lang="en-US" sz="800" dirty="0" err="1"/>
              <a:t>choline_dehydrogenase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K00673(</a:t>
            </a:r>
            <a:r>
              <a:rPr lang="en-US" sz="800" dirty="0" err="1"/>
              <a:t>arginine_N-succinyltransferase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K00867(</a:t>
            </a:r>
            <a:r>
              <a:rPr lang="en-US" sz="800" dirty="0" err="1"/>
              <a:t>type_I_pantothenate_kinase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K01169(</a:t>
            </a:r>
            <a:r>
              <a:rPr lang="en-US" sz="800" dirty="0" err="1"/>
              <a:t>ribonuclease_I</a:t>
            </a:r>
            <a:r>
              <a:rPr lang="en-US" sz="800" dirty="0"/>
              <a:t>_(</a:t>
            </a:r>
            <a:r>
              <a:rPr lang="en-US" sz="800" dirty="0" err="1"/>
              <a:t>enterobacter_ribonuclease</a:t>
            </a:r>
            <a:r>
              <a:rPr lang="en-US" sz="800" dirty="0"/>
              <a:t>))					</a:t>
            </a:r>
          </a:p>
          <a:p>
            <a:r>
              <a:rPr lang="en-US" sz="800" dirty="0"/>
              <a:t>K01484(</a:t>
            </a:r>
            <a:r>
              <a:rPr lang="en-US" sz="800" dirty="0" err="1"/>
              <a:t>succinylarginine_dihydrolase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K01682(aconitate_hydratase_2)					</a:t>
            </a:r>
          </a:p>
          <a:p>
            <a:r>
              <a:rPr lang="en-US" sz="800" dirty="0"/>
              <a:t>K01690(</a:t>
            </a:r>
            <a:r>
              <a:rPr lang="en-US" sz="800" dirty="0" err="1"/>
              <a:t>phosphogluconate_dehydratase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K01825(3-hydroxyacyl-CoA_dehydrogenase_/_</a:t>
            </a:r>
            <a:r>
              <a:rPr lang="en-US" sz="800" dirty="0" err="1"/>
              <a:t>enoyl-CoA_hydratase</a:t>
            </a:r>
            <a:r>
              <a:rPr lang="en-US" sz="800" dirty="0"/>
              <a:t>_/3-hydroxybutyryl-CoA_epimerase_/_</a:t>
            </a:r>
            <a:r>
              <a:rPr lang="en-US" sz="800" dirty="0" err="1"/>
              <a:t>enoyl-CoA_isomerase</a:t>
            </a:r>
            <a:r>
              <a:rPr lang="en-US" sz="800" dirty="0"/>
              <a:t>_[EC:1.1.1.354.2.1.17_5.1.2.3_5.3.3.8])					</a:t>
            </a:r>
          </a:p>
          <a:p>
            <a:r>
              <a:rPr lang="en-US" sz="800" dirty="0"/>
              <a:t>K02173(</a:t>
            </a:r>
            <a:r>
              <a:rPr lang="en-US" sz="800" dirty="0" err="1"/>
              <a:t>hypothetical_protein</a:t>
            </a:r>
            <a:r>
              <a:rPr lang="en-US" sz="800" dirty="0"/>
              <a:t>)					</a:t>
            </a:r>
          </a:p>
          <a:p>
            <a:r>
              <a:rPr lang="en-US" sz="800" dirty="0"/>
              <a:t>K02317(</a:t>
            </a:r>
            <a:r>
              <a:rPr lang="en-US" sz="800" dirty="0" err="1"/>
              <a:t>DNA_replication_protein_DnaT</a:t>
            </a:r>
            <a:r>
              <a:rPr lang="en-US" sz="800" dirty="0"/>
              <a:t>)					</a:t>
            </a:r>
          </a:p>
          <a:p>
            <a:r>
              <a:rPr lang="en-US" sz="800" dirty="0"/>
              <a:t>K02466(</a:t>
            </a:r>
            <a:r>
              <a:rPr lang="en-US" sz="800" dirty="0" err="1"/>
              <a:t>glucitol_operon_activator_protein</a:t>
            </a:r>
            <a:r>
              <a:rPr lang="en-US" sz="800" dirty="0"/>
              <a:t>)										</a:t>
            </a:r>
          </a:p>
          <a:p>
            <a:r>
              <a:rPr lang="en-US" sz="800" dirty="0"/>
              <a:t>K02846(N-methyl-L-</a:t>
            </a:r>
            <a:r>
              <a:rPr lang="en-US" sz="800" dirty="0" err="1"/>
              <a:t>tryptophan_oxidase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K03081(3-dehydro-L-gulonate-6-phosphate_decarboxylase)					</a:t>
            </a:r>
          </a:p>
          <a:p>
            <a:r>
              <a:rPr lang="en-US" sz="800" dirty="0"/>
              <a:t>K03119(</a:t>
            </a:r>
            <a:r>
              <a:rPr lang="en-US" sz="800" dirty="0" err="1"/>
              <a:t>taurine_dioxygenase</a:t>
            </a:r>
            <a:r>
              <a:rPr lang="en-US" sz="800" dirty="0"/>
              <a:t>)					</a:t>
            </a:r>
          </a:p>
          <a:p>
            <a:r>
              <a:rPr lang="en-US" sz="800" dirty="0"/>
              <a:t>K03181(</a:t>
            </a:r>
            <a:r>
              <a:rPr lang="en-US" sz="800" dirty="0" err="1"/>
              <a:t>chorismate</a:t>
            </a:r>
            <a:r>
              <a:rPr lang="en-US" sz="800" dirty="0"/>
              <a:t>--</a:t>
            </a:r>
            <a:r>
              <a:rPr lang="en-US" sz="800" dirty="0" err="1"/>
              <a:t>pyruvate_lyase</a:t>
            </a:r>
            <a:r>
              <a:rPr lang="en-US" sz="800" dirty="0"/>
              <a:t>)					</a:t>
            </a:r>
          </a:p>
          <a:p>
            <a:r>
              <a:rPr lang="de-DE" sz="800" dirty="0"/>
              <a:t>K03807(</a:t>
            </a:r>
            <a:r>
              <a:rPr lang="de-DE" sz="800" dirty="0" err="1"/>
              <a:t>AmpE_protein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K05522(</a:t>
            </a:r>
            <a:r>
              <a:rPr lang="de-DE" sz="800" dirty="0" err="1"/>
              <a:t>endonuclease_VIII</a:t>
            </a:r>
            <a:r>
              <a:rPr lang="de-DE" sz="800" dirty="0"/>
              <a:t>)					</a:t>
            </a:r>
          </a:p>
          <a:p>
            <a:r>
              <a:rPr lang="de-DE" sz="800" dirty="0"/>
              <a:t>K05775(</a:t>
            </a:r>
            <a:r>
              <a:rPr lang="de-DE" sz="800" dirty="0" err="1"/>
              <a:t>maltose_operon_periplasmic_protein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K05812(</a:t>
            </a:r>
            <a:r>
              <a:rPr lang="de-DE" sz="800" dirty="0" err="1"/>
              <a:t>conserved_hypothetical_protein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K05997(</a:t>
            </a:r>
            <a:r>
              <a:rPr lang="de-DE" sz="800" dirty="0" err="1"/>
              <a:t>Fe-S_cluster_assembly_protein_SufA</a:t>
            </a:r>
            <a:r>
              <a:rPr lang="de-DE" sz="800" dirty="0"/>
              <a:t>)					</a:t>
            </a:r>
          </a:p>
          <a:p>
            <a:r>
              <a:rPr lang="de-DE" sz="800" dirty="0"/>
              <a:t>K06073(vitamin_B12_transport_system_permease_protein)					</a:t>
            </a:r>
          </a:p>
          <a:p>
            <a:r>
              <a:rPr lang="de-DE" sz="800" dirty="0"/>
              <a:t>K06205(</a:t>
            </a:r>
            <a:r>
              <a:rPr lang="de-DE" sz="800" dirty="0" err="1"/>
              <a:t>MioC_protein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K06445(</a:t>
            </a:r>
            <a:r>
              <a:rPr lang="de-DE" sz="800" dirty="0" err="1"/>
              <a:t>acyl-CoA_dehydrogenase</a:t>
            </a:r>
            <a:r>
              <a:rPr lang="de-DE" sz="800" dirty="0"/>
              <a:t>)					</a:t>
            </a:r>
          </a:p>
          <a:p>
            <a:r>
              <a:rPr lang="de-DE" sz="800" dirty="0"/>
              <a:t>K06447(</a:t>
            </a:r>
            <a:r>
              <a:rPr lang="de-DE" sz="800" dirty="0" err="1"/>
              <a:t>succinylglutamic_semialdehyde_dehydrogenase</a:t>
            </a:r>
            <a:r>
              <a:rPr lang="de-DE" sz="800" dirty="0"/>
              <a:t>)					</a:t>
            </a:r>
          </a:p>
          <a:p>
            <a:r>
              <a:rPr lang="de-DE" sz="800" dirty="0"/>
              <a:t>K07229(</a:t>
            </a:r>
            <a:r>
              <a:rPr lang="de-DE" sz="800" dirty="0" err="1"/>
              <a:t>TrkA_domain_protein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K07232(</a:t>
            </a:r>
            <a:r>
              <a:rPr lang="de-DE" sz="800" dirty="0" err="1"/>
              <a:t>cation_transport_protein_ChaC</a:t>
            </a:r>
            <a:r>
              <a:rPr lang="de-DE" sz="800" dirty="0"/>
              <a:t>)					</a:t>
            </a:r>
          </a:p>
          <a:p>
            <a:r>
              <a:rPr lang="de-DE" sz="800" dirty="0"/>
              <a:t>K07312(</a:t>
            </a:r>
            <a:r>
              <a:rPr lang="de-DE" sz="800" dirty="0" err="1"/>
              <a:t>putative_dimethyl_sulfoxide_reductase_subunit_YnfH</a:t>
            </a:r>
            <a:r>
              <a:rPr lang="de-DE" sz="800" dirty="0"/>
              <a:t>_(</a:t>
            </a:r>
            <a:r>
              <a:rPr lang="de-DE" sz="800" dirty="0" err="1"/>
              <a:t>DMSO_reductaseanchor_subunit</a:t>
            </a:r>
            <a:r>
              <a:rPr lang="de-DE" sz="800" dirty="0"/>
              <a:t>))					</a:t>
            </a:r>
          </a:p>
          <a:p>
            <a:r>
              <a:rPr lang="de-DE" sz="800" dirty="0"/>
              <a:t>K07336(PKHD-</a:t>
            </a:r>
            <a:r>
              <a:rPr lang="de-DE" sz="800" dirty="0" err="1"/>
              <a:t>type_hydroxylase</a:t>
            </a:r>
            <a:r>
              <a:rPr lang="de-DE" sz="800" dirty="0"/>
              <a:t>)										</a:t>
            </a:r>
          </a:p>
          <a:p>
            <a:r>
              <a:rPr lang="de-DE" sz="800" dirty="0"/>
              <a:t>K08989(</a:t>
            </a:r>
            <a:r>
              <a:rPr lang="de-DE" sz="800" dirty="0" err="1"/>
              <a:t>putative_membrane_protein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K09018(</a:t>
            </a:r>
            <a:r>
              <a:rPr lang="de-DE" sz="800" dirty="0" err="1"/>
              <a:t>putative_monooxygenase_RutA</a:t>
            </a:r>
            <a:r>
              <a:rPr lang="de-DE" sz="800" dirty="0"/>
              <a:t>)					</a:t>
            </a:r>
          </a:p>
          <a:p>
            <a:r>
              <a:rPr lang="de-DE" sz="800" dirty="0"/>
              <a:t>K09456(</a:t>
            </a:r>
            <a:r>
              <a:rPr lang="de-DE" sz="800" dirty="0" err="1"/>
              <a:t>putative_acyl-CoA_dehydrogenase</a:t>
            </a:r>
            <a:r>
              <a:rPr lang="de-DE" sz="800" dirty="0"/>
              <a:t>)					</a:t>
            </a:r>
          </a:p>
          <a:p>
            <a:r>
              <a:rPr lang="de-DE" sz="800" dirty="0"/>
              <a:t>K09998(</a:t>
            </a:r>
            <a:r>
              <a:rPr lang="de-DE" sz="800" dirty="0" err="1"/>
              <a:t>arginine_transport_system_permease_protein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K10748(</a:t>
            </a:r>
            <a:r>
              <a:rPr lang="de-DE" sz="800" dirty="0" err="1"/>
              <a:t>DNA_replication_terminus_site-binding_protein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K11209(GST-</a:t>
            </a:r>
            <a:r>
              <a:rPr lang="de-DE" sz="800" dirty="0" err="1"/>
              <a:t>like_protein</a:t>
            </a:r>
            <a:r>
              <a:rPr lang="de-DE" sz="800" dirty="0"/>
              <a:t>)					</a:t>
            </a:r>
          </a:p>
          <a:p>
            <a:r>
              <a:rPr lang="de-DE" sz="800" dirty="0"/>
              <a:t>K11391(</a:t>
            </a:r>
            <a:r>
              <a:rPr lang="de-DE" sz="800" dirty="0" err="1"/>
              <a:t>ribosomal_RNA_large_subunit_methyltransferase_G</a:t>
            </a:r>
            <a:r>
              <a:rPr lang="de-DE" sz="800" dirty="0"/>
              <a:t>)					</a:t>
            </a:r>
          </a:p>
          <a:p>
            <a:r>
              <a:rPr lang="de-DE" sz="800" dirty="0"/>
              <a:t>K11734(</a:t>
            </a:r>
            <a:r>
              <a:rPr lang="de-DE" sz="800" dirty="0" err="1"/>
              <a:t>aromatic_amino_acid_transport_protein_AroP</a:t>
            </a:r>
            <a:r>
              <a:rPr lang="de-DE" sz="800" dirty="0"/>
              <a:t>)					</a:t>
            </a:r>
          </a:p>
          <a:p>
            <a:r>
              <a:rPr lang="en-US" sz="800" dirty="0"/>
              <a:t>K11735(</a:t>
            </a:r>
            <a:r>
              <a:rPr lang="en-US" sz="800" dirty="0" err="1"/>
              <a:t>GABA_permease</a:t>
            </a:r>
            <a:r>
              <a:rPr lang="en-US" sz="800" dirty="0"/>
              <a:t>)					</a:t>
            </a:r>
          </a:p>
          <a:p>
            <a:r>
              <a:rPr lang="en-US" sz="800" dirty="0"/>
              <a:t>K11925(</a:t>
            </a:r>
            <a:r>
              <a:rPr lang="en-US" sz="800" dirty="0" err="1"/>
              <a:t>SgrR_family_transcriptional_regulator</a:t>
            </a:r>
            <a:r>
              <a:rPr lang="en-US" sz="800" dirty="0"/>
              <a:t>)					</a:t>
            </a:r>
          </a:p>
          <a:p>
            <a:r>
              <a:rPr lang="en-US" sz="800" dirty="0"/>
              <a:t>K12288(</a:t>
            </a:r>
            <a:r>
              <a:rPr lang="en-US" sz="800" dirty="0" err="1"/>
              <a:t>pilus_assembly_protein_HofM</a:t>
            </a:r>
            <a:r>
              <a:rPr lang="en-US" sz="800" dirty="0"/>
              <a:t>)					</a:t>
            </a:r>
          </a:p>
          <a:p>
            <a:r>
              <a:rPr lang="en-US" sz="800" dirty="0"/>
              <a:t>K13255(</a:t>
            </a:r>
            <a:r>
              <a:rPr lang="en-US" sz="800" dirty="0" err="1"/>
              <a:t>ferric_iron_reductase_protein_FhuF</a:t>
            </a:r>
            <a:r>
              <a:rPr lang="en-US" sz="800" dirty="0"/>
              <a:t>)					</a:t>
            </a:r>
          </a:p>
          <a:p>
            <a:r>
              <a:rPr lang="en-US" sz="800" dirty="0"/>
              <a:t>K14588()					</a:t>
            </a:r>
          </a:p>
          <a:p>
            <a:r>
              <a:rPr lang="en-US" sz="800" dirty="0"/>
              <a:t>K15733()					</a:t>
            </a:r>
          </a:p>
          <a:p>
            <a:r>
              <a:rPr lang="en-US" sz="800" dirty="0"/>
              <a:t>K15834()					</a:t>
            </a:r>
          </a:p>
          <a:p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30726" y="2155473"/>
            <a:ext cx="327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L-Infinity </a:t>
            </a:r>
            <a:r>
              <a:rPr lang="en-US" dirty="0"/>
              <a:t>C</a:t>
            </a:r>
            <a:r>
              <a:rPr lang="en-US" dirty="0" smtClean="0"/>
              <a:t>entrality Lens </a:t>
            </a:r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N</a:t>
            </a:r>
            <a:r>
              <a:rPr lang="en-US" dirty="0" smtClean="0"/>
              <a:t>orm </a:t>
            </a:r>
            <a:r>
              <a:rPr lang="en-US" dirty="0"/>
              <a:t>C</a:t>
            </a:r>
            <a:r>
              <a:rPr lang="en-US" dirty="0" smtClean="0"/>
              <a:t>orrelation </a:t>
            </a:r>
          </a:p>
          <a:p>
            <a:pPr algn="ctr"/>
            <a:r>
              <a:rPr lang="en-US" dirty="0" smtClean="0"/>
              <a:t>as </a:t>
            </a:r>
            <a:r>
              <a:rPr lang="en-US" dirty="0"/>
              <a:t>M</a:t>
            </a:r>
            <a:r>
              <a:rPr lang="en-US" dirty="0" smtClean="0"/>
              <a:t>etric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R</a:t>
            </a:r>
            <a:r>
              <a:rPr lang="en-US" dirty="0" smtClean="0"/>
              <a:t>esolution: 242, Gain: 5.7)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431609"/>
            <a:ext cx="3308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Entropy &amp; Variance Lens</a:t>
            </a:r>
          </a:p>
          <a:p>
            <a:pPr algn="ctr"/>
            <a:r>
              <a:rPr lang="en-US" dirty="0"/>
              <a:t>U</a:t>
            </a:r>
            <a:r>
              <a:rPr lang="en-US" dirty="0" smtClean="0"/>
              <a:t>sing Angle as Metric (Resolution: 30, Gain 3.00)</a:t>
            </a:r>
            <a:endParaRPr lang="en-US" dirty="0"/>
          </a:p>
        </p:txBody>
      </p:sp>
      <p:pic>
        <p:nvPicPr>
          <p:cNvPr id="7" name="Picture 6" descr="Screen Shot 2014-12-04 at 11.38.03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0100" y="1422181"/>
            <a:ext cx="4654550" cy="5626318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579938" y="7129463"/>
            <a:ext cx="4168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Analysis by </a:t>
            </a:r>
            <a:r>
              <a:rPr lang="en-US" sz="18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Mehrdad</a:t>
            </a: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Yazdani</a:t>
            </a:r>
            <a:r>
              <a:rPr lang="en-US" sz="1800" dirty="0" smtClean="0">
                <a:solidFill>
                  <a:schemeClr val="tx1"/>
                </a:solidFill>
                <a:cs typeface="Arial" panose="020B0604020202020204" pitchFamily="34" charset="0"/>
              </a:rPr>
              <a:t>, Calit2</a:t>
            </a:r>
          </a:p>
        </p:txBody>
      </p:sp>
    </p:spTree>
    <p:extLst>
      <p:ext uri="{BB962C8B-B14F-4D97-AF65-F5344CB8AC3E}">
        <p14:creationId xmlns:p14="http://schemas.microsoft.com/office/powerpoint/2010/main" val="696805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Disease Arises from Perturbed Protein Family Networks:</a:t>
            </a:r>
            <a:br>
              <a:rPr lang="en-US" sz="2800"/>
            </a:br>
            <a:r>
              <a:rPr lang="en-US" sz="2800"/>
              <a:t>Dynamics of a Prion Perturbed Network in Mice</a:t>
            </a:r>
          </a:p>
        </p:txBody>
      </p:sp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7" y="1449389"/>
            <a:ext cx="9883775" cy="604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Box 3"/>
          <p:cNvSpPr txBox="1">
            <a:spLocks noChangeArrowheads="1"/>
          </p:cNvSpPr>
          <p:nvPr/>
        </p:nvSpPr>
        <p:spPr bwMode="auto">
          <a:xfrm>
            <a:off x="1726407" y="1049339"/>
            <a:ext cx="26717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chemeClr val="tx1"/>
                </a:solidFill>
              </a:rPr>
              <a:t>Source: Lee Hood, ISB</a:t>
            </a:r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544844" y="1030288"/>
            <a:ext cx="20574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35E4809-52BC-4B99-AD12-5AC31DD5DF8A}" type="slidenum">
              <a:rPr lang="en-US" sz="1400" b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sz="1400" b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2" name="TextBox 1"/>
          <p:cNvSpPr txBox="1">
            <a:spLocks noChangeArrowheads="1"/>
          </p:cNvSpPr>
          <p:nvPr/>
        </p:nvSpPr>
        <p:spPr bwMode="auto">
          <a:xfrm>
            <a:off x="3407569" y="6492876"/>
            <a:ext cx="65135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800">
                <a:solidFill>
                  <a:schemeClr val="bg1"/>
                </a:solidFill>
              </a:rPr>
              <a:t>Our Next Goal is to Create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2800">
                <a:solidFill>
                  <a:schemeClr val="bg1"/>
                </a:solidFill>
              </a:rPr>
              <a:t>Such Perturbed Networks in Humans</a:t>
            </a:r>
          </a:p>
        </p:txBody>
      </p:sp>
    </p:spTree>
    <p:extLst>
      <p:ext uri="{BB962C8B-B14F-4D97-AF65-F5344CB8AC3E}">
        <p14:creationId xmlns:p14="http://schemas.microsoft.com/office/powerpoint/2010/main" val="3821869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Calit2’s Qualcomm Institute Has Developed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Interactive Scalable Visualization for Biological Networks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72098"/>
            <a:ext cx="13328650" cy="3753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872097"/>
            <a:ext cx="13328649" cy="3753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14860" y="5915832"/>
            <a:ext cx="3098926" cy="138499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C00000"/>
                </a:solidFill>
              </a:rPr>
              <a:t>20,000 Samples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60,000 OTUs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18 Million Edges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5269" y="1189770"/>
            <a:ext cx="47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Runs Native on 64Million Pixels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238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To Map Out the Dynamics of Autoimmune Microbiome Ecology </a:t>
            </a:r>
            <a:br>
              <a:rPr lang="en-US" sz="2800" smtClean="0"/>
            </a:br>
            <a:r>
              <a:rPr lang="en-US" sz="2800" smtClean="0"/>
              <a:t>Couples Next Generation Genome Sequencers to </a:t>
            </a:r>
            <a:r>
              <a:rPr lang="en-US" sz="2800" i="1" smtClean="0"/>
              <a:t>Big Data </a:t>
            </a:r>
            <a:r>
              <a:rPr lang="en-US" sz="2800" smtClean="0"/>
              <a:t>Supercomputers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574675" y="1516063"/>
            <a:ext cx="7235825" cy="3759200"/>
          </a:xfrm>
        </p:spPr>
        <p:txBody>
          <a:bodyPr/>
          <a:lstStyle/>
          <a:p>
            <a:r>
              <a:rPr lang="en-US" sz="2400" smtClean="0"/>
              <a:t>Metagenomic Sequencing</a:t>
            </a:r>
            <a:endParaRPr lang="en-US" sz="2400" b="0" smtClean="0"/>
          </a:p>
          <a:p>
            <a:pPr lvl="1"/>
            <a:r>
              <a:rPr lang="en-US" sz="2000" smtClean="0"/>
              <a:t>JCVI Produced </a:t>
            </a:r>
          </a:p>
          <a:p>
            <a:pPr lvl="2"/>
            <a:r>
              <a:rPr lang="en-US" sz="2000" smtClean="0"/>
              <a:t>~150 Billion DNA Bases From</a:t>
            </a:r>
            <a:br>
              <a:rPr lang="en-US" sz="2000" smtClean="0"/>
            </a:br>
            <a:r>
              <a:rPr lang="en-US" sz="2000" smtClean="0"/>
              <a:t>Seven of LS Stool Samples Over 1.5 Years</a:t>
            </a:r>
          </a:p>
          <a:p>
            <a:pPr lvl="1"/>
            <a:r>
              <a:rPr lang="en-US" sz="2000" smtClean="0"/>
              <a:t>We Downloaded ~3 Trillion DNA Bases </a:t>
            </a:r>
            <a:br>
              <a:rPr lang="en-US" sz="2000" smtClean="0"/>
            </a:br>
            <a:r>
              <a:rPr lang="en-US" sz="2000" smtClean="0"/>
              <a:t>From NIH Human Microbiome Program Data Base</a:t>
            </a:r>
          </a:p>
          <a:p>
            <a:pPr lvl="2"/>
            <a:r>
              <a:rPr lang="en-US" sz="2000" smtClean="0"/>
              <a:t>255 Healthy People, 21 with IBD</a:t>
            </a:r>
          </a:p>
          <a:p>
            <a:r>
              <a:rPr lang="en-US" sz="2400" smtClean="0"/>
              <a:t>Supercomputing </a:t>
            </a:r>
            <a:r>
              <a:rPr lang="en-US" smtClean="0"/>
              <a:t>(</a:t>
            </a:r>
            <a:r>
              <a:rPr lang="en-US" b="0" smtClean="0"/>
              <a:t>Weizhong Li, JCVI/HLI/UCSD): </a:t>
            </a:r>
          </a:p>
          <a:p>
            <a:pPr lvl="1"/>
            <a:r>
              <a:rPr lang="en-US" sz="2000" smtClean="0"/>
              <a:t>~20 CPU-Years on SDSC</a:t>
            </a:r>
            <a:r>
              <a:rPr lang="ja-JP" altLang="en-US" sz="2000" smtClean="0"/>
              <a:t>’</a:t>
            </a:r>
            <a:r>
              <a:rPr lang="en-US" altLang="ja-JP" sz="2000" smtClean="0"/>
              <a:t>s Gordon</a:t>
            </a:r>
          </a:p>
          <a:p>
            <a:pPr lvl="1"/>
            <a:r>
              <a:rPr lang="en-US" sz="2000" smtClean="0"/>
              <a:t>~4 CPU-Years on Dell’s HPC Cloud</a:t>
            </a:r>
          </a:p>
          <a:p>
            <a:r>
              <a:rPr lang="en-US" sz="2400" smtClean="0"/>
              <a:t>Produced Relative Abundance of </a:t>
            </a:r>
          </a:p>
          <a:p>
            <a:pPr lvl="1"/>
            <a:r>
              <a:rPr lang="en-US" sz="2000" smtClean="0"/>
              <a:t>~10,000 Bacteria, Archaea, Viruses in ~300 People</a:t>
            </a:r>
          </a:p>
          <a:p>
            <a:pPr lvl="1"/>
            <a:r>
              <a:rPr lang="en-US" sz="2000" smtClean="0"/>
              <a:t>~3Million Filled Spreadsheet Cells</a:t>
            </a:r>
          </a:p>
          <a:p>
            <a:endParaRPr lang="en-US" sz="2400" smtClean="0"/>
          </a:p>
          <a:p>
            <a:endParaRPr lang="en-US" sz="2400" smtClean="0"/>
          </a:p>
          <a:p>
            <a:endParaRPr lang="en-US" sz="2400" smtClean="0"/>
          </a:p>
          <a:p>
            <a:pPr lvl="1"/>
            <a:endParaRPr lang="en-US" sz="2000" smtClean="0"/>
          </a:p>
          <a:p>
            <a:endParaRPr lang="en-US" sz="2400" smtClean="0"/>
          </a:p>
        </p:txBody>
      </p:sp>
      <p:pic>
        <p:nvPicPr>
          <p:cNvPr id="2458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6751638"/>
            <a:ext cx="200977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888" y="6665913"/>
            <a:ext cx="81280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30" descr="SDSC-logo-r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6908800"/>
            <a:ext cx="1724025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513" y="6829425"/>
            <a:ext cx="10048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6815138"/>
            <a:ext cx="9810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6840538"/>
            <a:ext cx="1146175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6" name="TextBox 3"/>
          <p:cNvSpPr txBox="1">
            <a:spLocks noChangeArrowheads="1"/>
          </p:cNvSpPr>
          <p:nvPr/>
        </p:nvSpPr>
        <p:spPr bwMode="auto">
          <a:xfrm>
            <a:off x="8688388" y="1055688"/>
            <a:ext cx="2524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Illumina HiSeq 2000 at JCVI</a:t>
            </a:r>
          </a:p>
        </p:txBody>
      </p:sp>
      <p:pic>
        <p:nvPicPr>
          <p:cNvPr id="24587" name="Picture 11" descr="C:\Users\mtorralb\Pictures\imagehighseq.jpe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3" y="1363663"/>
            <a:ext cx="232410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5" descr="C:\lsmarr\power point slides\Recent Talks\Prism slides\PRISM images\SDSC_GORDON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3" y="3433763"/>
            <a:ext cx="23241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9" name="TextBox 3"/>
          <p:cNvSpPr txBox="1">
            <a:spLocks noChangeArrowheads="1"/>
          </p:cNvSpPr>
          <p:nvPr/>
        </p:nvSpPr>
        <p:spPr bwMode="auto">
          <a:xfrm>
            <a:off x="8410575" y="3125788"/>
            <a:ext cx="31924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SDSC Gordon Data Supercomputer</a:t>
            </a:r>
          </a:p>
        </p:txBody>
      </p:sp>
      <p:pic>
        <p:nvPicPr>
          <p:cNvPr id="2459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3" y="5011738"/>
            <a:ext cx="56515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3" y="5613400"/>
            <a:ext cx="2390775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TextBox 1"/>
          <p:cNvSpPr txBox="1">
            <a:spLocks noChangeArrowheads="1"/>
          </p:cNvSpPr>
          <p:nvPr/>
        </p:nvSpPr>
        <p:spPr bwMode="auto">
          <a:xfrm>
            <a:off x="1711325" y="1036638"/>
            <a:ext cx="66341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solidFill>
                  <a:srgbClr val="C00000"/>
                </a:solidFill>
              </a:rPr>
              <a:t>Example: Inflammatory Bowel Disease (IBD)</a:t>
            </a:r>
          </a:p>
        </p:txBody>
      </p:sp>
    </p:spTree>
    <p:extLst>
      <p:ext uri="{BB962C8B-B14F-4D97-AF65-F5344CB8AC3E}">
        <p14:creationId xmlns:p14="http://schemas.microsoft.com/office/powerpoint/2010/main" val="917403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87" y="1102639"/>
            <a:ext cx="9673677" cy="569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Computational NextGen Sequencing Pipeline:</a:t>
            </a:r>
            <a:br>
              <a:rPr lang="en-US" altLang="en-US" sz="2800"/>
            </a:br>
            <a:r>
              <a:rPr lang="en-US" altLang="en-US" sz="2800"/>
              <a:t>From Sequence to Taxonomy and Function</a:t>
            </a:r>
          </a:p>
        </p:txBody>
      </p:sp>
      <p:sp>
        <p:nvSpPr>
          <p:cNvPr id="29700" name="Rectangle 1"/>
          <p:cNvSpPr>
            <a:spLocks noChangeArrowheads="1"/>
          </p:cNvSpPr>
          <p:nvPr/>
        </p:nvSpPr>
        <p:spPr bwMode="auto">
          <a:xfrm>
            <a:off x="4036219" y="6840538"/>
            <a:ext cx="52562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lvl="1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PI: (Weizhong Li, CRBS, UCSD): </a:t>
            </a:r>
          </a:p>
          <a:p>
            <a:pPr lvl="1"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000000"/>
                </a:solidFill>
                <a:cs typeface="Arial" panose="020B0604020202020204" pitchFamily="34" charset="0"/>
              </a:rPr>
              <a:t>NIH R01HG005978 (2010-2013, $1.1M) </a:t>
            </a:r>
          </a:p>
        </p:txBody>
      </p:sp>
      <p:pic>
        <p:nvPicPr>
          <p:cNvPr id="2970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56" y="6970714"/>
            <a:ext cx="14287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5" y="6886575"/>
            <a:ext cx="100488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169" y="6862764"/>
            <a:ext cx="117475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Oval 1"/>
          <p:cNvSpPr>
            <a:spLocks noChangeArrowheads="1"/>
          </p:cNvSpPr>
          <p:nvPr/>
        </p:nvSpPr>
        <p:spPr bwMode="auto">
          <a:xfrm>
            <a:off x="1757403" y="1892301"/>
            <a:ext cx="3705225" cy="1998663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00012" tIns="49212" rIns="100012" bIns="49212" anchor="ctr"/>
          <a:lstStyle>
            <a:lvl1pPr defTabSz="912813"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12813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32" y="5260157"/>
            <a:ext cx="2531867" cy="1580381"/>
          </a:xfrm>
          <a:prstGeom prst="rect">
            <a:avLst/>
          </a:prstGeom>
        </p:spPr>
      </p:pic>
      <p:pic>
        <p:nvPicPr>
          <p:cNvPr id="10" name="Picture 11" descr="C:\Users\mtorralb\Pictures\imagehighseq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3894"/>
            <a:ext cx="1662462" cy="124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 bwMode="auto">
          <a:xfrm>
            <a:off x="1573078" y="1340604"/>
            <a:ext cx="519193" cy="328990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0012" tIns="49212" rIns="100012" bIns="49212" numCol="1" rtlCol="0" anchor="ctr" anchorCtr="0" compatLnSpc="1">
            <a:prstTxWarp prst="textNoShape">
              <a:avLst/>
            </a:prstTxWarp>
          </a:bodyPr>
          <a:lstStyle/>
          <a:p>
            <a:pPr defTabSz="912813"/>
            <a:endParaRPr lang="en-US" smtClean="0">
              <a:solidFill>
                <a:srgbClr val="C00000"/>
              </a:solidFill>
              <a:latin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7920"/>
            <a:ext cx="1662462" cy="6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0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73" y="1080510"/>
            <a:ext cx="8874348" cy="2842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</a:t>
            </a:r>
            <a:r>
              <a:rPr lang="en-US" smtClean="0"/>
              <a:t>Step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952" dirty="0"/>
              <a:t>Programmability, Scalability and Reproducibility using bioKepler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" y="6402717"/>
            <a:ext cx="1672370" cy="7822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0421" y="7119546"/>
            <a:ext cx="28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rgbClr val="428238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charset="0"/>
              </a:rPr>
              <a:t>www.kepler-project.org</a:t>
            </a:r>
            <a:endParaRPr lang="en-US" dirty="0">
              <a:solidFill>
                <a:srgbClr val="428238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975" y="1273367"/>
            <a:ext cx="3135675" cy="1179336"/>
          </a:xfrm>
          <a:prstGeom prst="rect">
            <a:avLst/>
          </a:prstGeom>
        </p:spPr>
      </p:pic>
      <p:pic>
        <p:nvPicPr>
          <p:cNvPr id="41" name="Picture 11" descr="C:\Users\mtorralb\Pictures\imagehighseq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" y="1333315"/>
            <a:ext cx="1894345" cy="141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7448327" y="2653882"/>
            <a:ext cx="2848476" cy="897266"/>
            <a:chOff x="7448327" y="2653882"/>
            <a:chExt cx="2848476" cy="897266"/>
          </a:xfrm>
        </p:grpSpPr>
        <p:pic>
          <p:nvPicPr>
            <p:cNvPr id="7" name="Picture 6" descr="biokepler-inverse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327" y="2653882"/>
              <a:ext cx="2848476" cy="66464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758574" y="3181816"/>
              <a:ext cx="22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www.biokepler.org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56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252" y="2820690"/>
            <a:ext cx="1144185" cy="110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Group 60"/>
          <p:cNvGrpSpPr/>
          <p:nvPr/>
        </p:nvGrpSpPr>
        <p:grpSpPr>
          <a:xfrm>
            <a:off x="2001605" y="3483231"/>
            <a:ext cx="9638144" cy="3994721"/>
            <a:chOff x="2001605" y="3483231"/>
            <a:chExt cx="9638144" cy="3994721"/>
          </a:xfrm>
        </p:grpSpPr>
        <p:grpSp>
          <p:nvGrpSpPr>
            <p:cNvPr id="60" name="Group 59"/>
            <p:cNvGrpSpPr/>
            <p:nvPr/>
          </p:nvGrpSpPr>
          <p:grpSpPr>
            <a:xfrm>
              <a:off x="8656399" y="4198453"/>
              <a:ext cx="2983350" cy="3180742"/>
              <a:chOff x="8656399" y="4198453"/>
              <a:chExt cx="2983350" cy="318074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8656399" y="4482787"/>
                <a:ext cx="2983350" cy="289640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49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9128839" y="4198453"/>
                <a:ext cx="2141932" cy="831633"/>
              </a:xfrm>
              <a:prstGeom prst="rect">
                <a:avLst/>
              </a:prstGeom>
              <a:solidFill>
                <a:srgbClr val="3366FF"/>
              </a:solidFill>
              <a:ln>
                <a:noFill/>
              </a:ln>
            </p:spPr>
            <p:txBody>
              <a:bodyPr wrap="square" lIns="92070" tIns="46035" rIns="92070" bIns="46035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National </a:t>
                </a:r>
                <a:br>
                  <a:rPr lang="en-US" sz="24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</a:br>
                <a:r>
                  <a:rPr lang="en-US" sz="2400" dirty="0" smtClean="0">
                    <a:solidFill>
                      <a:srgbClr val="FFFFFF"/>
                    </a:solidFill>
                    <a:latin typeface="Calibri"/>
                    <a:cs typeface="Calibri"/>
                  </a:rPr>
                  <a:t>Resources</a:t>
                </a:r>
                <a:endParaRPr lang="en-US" sz="2400" dirty="0">
                  <a:solidFill>
                    <a:srgbClr val="FFFFFF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17" name="Group 16"/>
              <p:cNvGrpSpPr>
                <a:grpSpLocks noChangeAspect="1"/>
              </p:cNvGrpSpPr>
              <p:nvPr/>
            </p:nvGrpSpPr>
            <p:grpSpPr>
              <a:xfrm>
                <a:off x="9202537" y="5070636"/>
                <a:ext cx="734650" cy="902859"/>
                <a:chOff x="2032000" y="5105400"/>
                <a:chExt cx="1633251" cy="2067454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32000" y="5105400"/>
                  <a:ext cx="1633251" cy="147515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2032000" y="6574474"/>
                  <a:ext cx="1633251" cy="598380"/>
                </a:xfrm>
                <a:prstGeom prst="rect">
                  <a:avLst/>
                </a:prstGeom>
                <a:noFill/>
              </p:spPr>
              <p:txBody>
                <a:bodyPr wrap="square" lIns="102300" tIns="51149" rIns="102300" bIns="51149" rtlCol="0">
                  <a:spAutoFit/>
                </a:bodyPr>
                <a:lstStyle/>
                <a:p>
                  <a:pPr algn="ctr"/>
                  <a:r>
                    <a:rPr lang="en-US" sz="875" dirty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(Gordon)</a:t>
                  </a: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10566293" y="5751655"/>
                <a:ext cx="818907" cy="261313"/>
              </a:xfrm>
              <a:prstGeom prst="rect">
                <a:avLst/>
              </a:prstGeom>
              <a:noFill/>
            </p:spPr>
            <p:txBody>
              <a:bodyPr wrap="square" lIns="102300" tIns="51149" rIns="102300" bIns="51149" rtlCol="0">
                <a:spAutoFit/>
              </a:bodyPr>
              <a:lstStyle/>
              <a:p>
                <a:pPr algn="ctr"/>
                <a:r>
                  <a:rPr lang="en-US" sz="875" dirty="0" smtClean="0">
                    <a:solidFill>
                      <a:srgbClr val="000000"/>
                    </a:solidFill>
                    <a:latin typeface="Calibri"/>
                    <a:cs typeface="Calibri"/>
                  </a:rPr>
                  <a:t>(Comet)</a:t>
                </a:r>
                <a:endParaRPr lang="en-US" sz="875" dirty="0">
                  <a:solidFill>
                    <a:srgbClr val="000000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0445785" y="6199008"/>
                <a:ext cx="1018894" cy="858963"/>
                <a:chOff x="7373081" y="4693730"/>
                <a:chExt cx="955475" cy="1065987"/>
              </a:xfrm>
              <a:noFill/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7373081" y="5435423"/>
                  <a:ext cx="955475" cy="324294"/>
                </a:xfrm>
                <a:prstGeom prst="rect">
                  <a:avLst/>
                </a:prstGeom>
                <a:grpFill/>
              </p:spPr>
              <p:txBody>
                <a:bodyPr wrap="square" lIns="102300" tIns="51149" rIns="102300" bIns="51149" rtlCol="0">
                  <a:spAutoFit/>
                </a:bodyPr>
                <a:lstStyle/>
                <a:p>
                  <a:pPr algn="ctr"/>
                  <a:r>
                    <a:rPr lang="en-US" sz="875" dirty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(Stampede)</a:t>
                  </a:r>
                </a:p>
              </p:txBody>
            </p:sp>
            <p:pic>
              <p:nvPicPr>
                <p:cNvPr id="26" name="Picture 25" descr="stampede-web.jpg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58078" y="4693730"/>
                  <a:ext cx="733039" cy="733039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20" name="Group 19"/>
              <p:cNvGrpSpPr/>
              <p:nvPr/>
            </p:nvGrpSpPr>
            <p:grpSpPr>
              <a:xfrm>
                <a:off x="9202537" y="6221696"/>
                <a:ext cx="882090" cy="890581"/>
                <a:chOff x="5148303" y="4706430"/>
                <a:chExt cx="1136302" cy="1329693"/>
              </a:xfrm>
              <a:noFill/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5148303" y="5645967"/>
                  <a:ext cx="1136302" cy="390156"/>
                </a:xfrm>
                <a:prstGeom prst="rect">
                  <a:avLst/>
                </a:prstGeom>
                <a:grpFill/>
              </p:spPr>
              <p:txBody>
                <a:bodyPr wrap="square" lIns="102300" tIns="51149" rIns="102300" bIns="51149" rtlCol="0">
                  <a:spAutoFit/>
                </a:bodyPr>
                <a:lstStyle/>
                <a:p>
                  <a:pPr algn="ctr"/>
                  <a:r>
                    <a:rPr lang="en-US" sz="875" dirty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(</a:t>
                  </a:r>
                  <a:r>
                    <a:rPr lang="en-US" sz="875" dirty="0" err="1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Lonestar</a:t>
                  </a:r>
                  <a:r>
                    <a:rPr lang="en-US" sz="875" dirty="0">
                      <a:solidFill>
                        <a:srgbClr val="000000"/>
                      </a:solidFill>
                      <a:latin typeface="Calibri"/>
                      <a:cs typeface="Calibri"/>
                    </a:rPr>
                    <a:t>)</a:t>
                  </a:r>
                </a:p>
              </p:txBody>
            </p:sp>
            <p:pic>
              <p:nvPicPr>
                <p:cNvPr id="24" name="Picture 23" descr="lonestar.jpg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94180" y="4706430"/>
                  <a:ext cx="939538" cy="939538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3399" y="7010101"/>
                <a:ext cx="612894" cy="177418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929368" y="5853882"/>
                <a:ext cx="615912" cy="182047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11495" y="5090952"/>
                <a:ext cx="1106623" cy="724454"/>
              </a:xfrm>
              <a:prstGeom prst="rect">
                <a:avLst/>
              </a:prstGeom>
            </p:spPr>
          </p:pic>
        </p:grpSp>
        <p:grpSp>
          <p:nvGrpSpPr>
            <p:cNvPr id="46" name="Group 45"/>
            <p:cNvGrpSpPr/>
            <p:nvPr/>
          </p:nvGrpSpPr>
          <p:grpSpPr>
            <a:xfrm>
              <a:off x="5295037" y="4198454"/>
              <a:ext cx="3186292" cy="3180744"/>
              <a:chOff x="5812208" y="4309797"/>
              <a:chExt cx="2422494" cy="254414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12208" y="4309797"/>
                <a:ext cx="2422494" cy="2544144"/>
                <a:chOff x="2599564" y="4798008"/>
                <a:chExt cx="2422494" cy="2544144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2599564" y="4894048"/>
                  <a:ext cx="2422494" cy="2448104"/>
                  <a:chOff x="4814673" y="3473918"/>
                  <a:chExt cx="3234373" cy="3234373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4814673" y="3473918"/>
                    <a:ext cx="3234373" cy="3234373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FFFFFF"/>
                      </a:solidFill>
                    </a:endParaRPr>
                  </a:p>
                </p:txBody>
              </p:sp>
              <p:pic>
                <p:nvPicPr>
                  <p:cNvPr id="33" name="Picture 32"/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03420" y="4444625"/>
                    <a:ext cx="2251857" cy="932078"/>
                  </a:xfrm>
                  <a:prstGeom prst="rect">
                    <a:avLst/>
                  </a:prstGeom>
                  <a:effectLst>
                    <a:softEdge rad="50800"/>
                  </a:effectLst>
                </p:spPr>
              </p:pic>
              <p:pic>
                <p:nvPicPr>
                  <p:cNvPr id="35" name="Picture 34" descr="gcp-logo.png"/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61359" y="5492586"/>
                    <a:ext cx="2710378" cy="339682"/>
                  </a:xfrm>
                  <a:prstGeom prst="rect">
                    <a:avLst/>
                  </a:prstGeom>
                  <a:solidFill>
                    <a:schemeClr val="bg1"/>
                  </a:solidFill>
                  <a:effectLst>
                    <a:softEdge rad="50800"/>
                  </a:effectLst>
                </p:spPr>
              </p:pic>
            </p:grpSp>
            <p:sp>
              <p:nvSpPr>
                <p:cNvPr id="34" name="Title 36"/>
                <p:cNvSpPr txBox="1">
                  <a:spLocks/>
                </p:cNvSpPr>
                <p:nvPr/>
              </p:nvSpPr>
              <p:spPr>
                <a:xfrm>
                  <a:off x="2829838" y="4798008"/>
                  <a:ext cx="1892701" cy="703616"/>
                </a:xfrm>
                <a:prstGeom prst="rect">
                  <a:avLst/>
                </a:prstGeom>
                <a:solidFill>
                  <a:srgbClr val="3366FF"/>
                </a:solidFill>
              </p:spPr>
              <p:txBody>
                <a:bodyPr vert="horz" wrap="square" lIns="92070" tIns="46035" rIns="92070" bIns="46035" rtlCol="0" anchor="ctr">
                  <a:spAutoFit/>
                </a:bodyPr>
                <a:lstStyle>
                  <a:lvl1pPr algn="ctr" defTabSz="457200" rtl="0" eaLnBrk="1" latinLnBrk="0" hangingPunct="1"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sz="2400" dirty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Cloud </a:t>
                  </a:r>
                </a:p>
                <a:p>
                  <a:r>
                    <a:rPr lang="en-US" sz="2400" dirty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Resources</a:t>
                  </a:r>
                </a:p>
              </p:txBody>
            </p:sp>
          </p:grp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9520" y="6232845"/>
                <a:ext cx="873979" cy="339744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2225" y="6232845"/>
                <a:ext cx="399129" cy="391937"/>
              </a:xfrm>
              <a:prstGeom prst="rect">
                <a:avLst/>
              </a:prstGeom>
            </p:spPr>
          </p:pic>
        </p:grpSp>
        <p:sp>
          <p:nvSpPr>
            <p:cNvPr id="48" name="TextBox 47"/>
            <p:cNvSpPr txBox="1"/>
            <p:nvPr/>
          </p:nvSpPr>
          <p:spPr>
            <a:xfrm>
              <a:off x="5959243" y="3483231"/>
              <a:ext cx="1670650" cy="461665"/>
            </a:xfrm>
            <a:prstGeom prst="rect">
              <a:avLst/>
            </a:prstGeom>
            <a:noFill/>
            <a:ln w="25400"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C00000"/>
                  </a:solidFill>
                </a:rPr>
                <a:t>Optimized</a:t>
              </a:r>
              <a:endParaRPr 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49" name="Down Arrow 48"/>
            <p:cNvSpPr/>
            <p:nvPr/>
          </p:nvSpPr>
          <p:spPr bwMode="auto">
            <a:xfrm>
              <a:off x="6702879" y="3961729"/>
              <a:ext cx="177126" cy="356796"/>
            </a:xfrm>
            <a:prstGeom prst="downArrow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00012" tIns="49212" rIns="100012" bIns="49212" numCol="1" rtlCol="0" anchor="ctr" anchorCtr="0" compatLnSpc="1">
              <a:prstTxWarp prst="textNoShape">
                <a:avLst/>
              </a:prstTxWarp>
            </a:bodyPr>
            <a:lstStyle/>
            <a:p>
              <a:pPr defTabSz="912813"/>
              <a:endParaRPr lang="en-US" smtClean="0">
                <a:solidFill>
                  <a:srgbClr val="000000"/>
                </a:solidFill>
                <a:latin typeface="Arial" charset="0"/>
              </a:endParaRPr>
            </a:p>
          </p:txBody>
        </p:sp>
        <p:cxnSp>
          <p:nvCxnSpPr>
            <p:cNvPr id="53" name="Straight Arrow Connector 52"/>
            <p:cNvCxnSpPr>
              <a:stCxn id="48" idx="3"/>
            </p:cNvCxnSpPr>
            <p:nvPr/>
          </p:nvCxnSpPr>
          <p:spPr bwMode="auto">
            <a:xfrm>
              <a:off x="7629893" y="3714064"/>
              <a:ext cx="2356663" cy="400736"/>
            </a:xfrm>
            <a:prstGeom prst="straightConnector1">
              <a:avLst/>
            </a:prstGeom>
            <a:solidFill>
              <a:srgbClr val="FFFF00"/>
            </a:solidFill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 bwMode="auto">
            <a:xfrm flipH="1">
              <a:off x="3532411" y="3702285"/>
              <a:ext cx="2408407" cy="443701"/>
            </a:xfrm>
            <a:prstGeom prst="straightConnector1">
              <a:avLst/>
            </a:prstGeom>
            <a:solidFill>
              <a:srgbClr val="FFFF00"/>
            </a:solidFill>
            <a:ln w="762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9" name="Group 58"/>
            <p:cNvGrpSpPr/>
            <p:nvPr/>
          </p:nvGrpSpPr>
          <p:grpSpPr>
            <a:xfrm>
              <a:off x="2001605" y="4248274"/>
              <a:ext cx="3158150" cy="3229678"/>
              <a:chOff x="2001605" y="4248274"/>
              <a:chExt cx="3158150" cy="322967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001605" y="4248274"/>
                <a:ext cx="3158150" cy="3229678"/>
                <a:chOff x="4808344" y="3421953"/>
                <a:chExt cx="3234373" cy="3426359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4808344" y="3613939"/>
                  <a:ext cx="3234373" cy="323437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5342699" y="3421953"/>
                  <a:ext cx="2236333" cy="882278"/>
                </a:xfrm>
                <a:prstGeom prst="rect">
                  <a:avLst/>
                </a:prstGeom>
                <a:solidFill>
                  <a:srgbClr val="3366FF"/>
                </a:solidFill>
              </p:spPr>
              <p:txBody>
                <a:bodyPr wrap="square" lIns="92070" tIns="46035" rIns="92070" bIns="46035" rtlCol="0">
                  <a:spAutoFit/>
                </a:bodyPr>
                <a:lstStyle/>
                <a:p>
                  <a:pPr algn="ctr"/>
                  <a:r>
                    <a:rPr lang="en-US" sz="2400" dirty="0" smtClean="0">
                      <a:solidFill>
                        <a:srgbClr val="FFFFFF"/>
                      </a:solidFill>
                      <a:latin typeface="Calibri"/>
                      <a:cs typeface="Calibri"/>
                    </a:rPr>
                    <a:t>Local Cluster Resources</a:t>
                  </a:r>
                  <a:endParaRPr lang="en-US" sz="2400" dirty="0">
                    <a:solidFill>
                      <a:srgbClr val="FFFFFF"/>
                    </a:solidFill>
                    <a:latin typeface="Calibri"/>
                    <a:cs typeface="Calibri"/>
                  </a:endParaRPr>
                </a:p>
              </p:txBody>
            </p:sp>
          </p:grpSp>
          <p:pic>
            <p:nvPicPr>
              <p:cNvPr id="11" name="Picture 12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5645" y="5236804"/>
                <a:ext cx="1072843" cy="9919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7532" y="6333835"/>
                <a:ext cx="2092479" cy="46356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8842" y="5154534"/>
                <a:ext cx="1186394" cy="1074247"/>
              </a:xfrm>
              <a:prstGeom prst="rect">
                <a:avLst/>
              </a:prstGeom>
            </p:spPr>
          </p:pic>
        </p:grpSp>
      </p:grpSp>
      <p:sp>
        <p:nvSpPr>
          <p:cNvPr id="62" name="TextBox 61"/>
          <p:cNvSpPr txBox="1"/>
          <p:nvPr/>
        </p:nvSpPr>
        <p:spPr>
          <a:xfrm>
            <a:off x="225498" y="3917188"/>
            <a:ext cx="1193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Source: </a:t>
            </a:r>
            <a:r>
              <a:rPr lang="en-US" dirty="0" err="1" smtClean="0">
                <a:solidFill>
                  <a:srgbClr val="000000"/>
                </a:solidFill>
              </a:rPr>
              <a:t>Ilkay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Altintas</a:t>
            </a:r>
            <a:r>
              <a:rPr lang="en-US" dirty="0" smtClean="0">
                <a:solidFill>
                  <a:srgbClr val="000000"/>
                </a:solidFill>
              </a:rPr>
              <a:t>, SDSC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" y="5652654"/>
            <a:ext cx="1799483" cy="640307"/>
          </a:xfrm>
          <a:prstGeom prst="rect">
            <a:avLst/>
          </a:prstGeom>
        </p:spPr>
      </p:pic>
      <p:pic>
        <p:nvPicPr>
          <p:cNvPr id="51" name="Picture 30" descr="SDSC-logo-red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819" y="6268045"/>
            <a:ext cx="1503820" cy="36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9277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/>
              <a:t>How Best to Analyze The Microbiome Datasets</a:t>
            </a:r>
            <a:br>
              <a:rPr lang="en-US" sz="2800" smtClean="0"/>
            </a:br>
            <a:r>
              <a:rPr lang="en-US" sz="2800" smtClean="0"/>
              <a:t>to Discover Patterns in Health and Disease?</a:t>
            </a:r>
          </a:p>
        </p:txBody>
      </p:sp>
      <p:sp>
        <p:nvSpPr>
          <p:cNvPr id="26627" name="TextBox 1"/>
          <p:cNvSpPr txBox="1">
            <a:spLocks noChangeArrowheads="1"/>
          </p:cNvSpPr>
          <p:nvPr/>
        </p:nvSpPr>
        <p:spPr bwMode="auto">
          <a:xfrm>
            <a:off x="2376488" y="2762250"/>
            <a:ext cx="85756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3200" dirty="0">
                <a:solidFill>
                  <a:schemeClr val="tx1"/>
                </a:solidFill>
              </a:rPr>
              <a:t>Can We Find New Noninvasive Diagnostics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3200" dirty="0">
                <a:solidFill>
                  <a:schemeClr val="tx1"/>
                </a:solidFill>
              </a:rPr>
              <a:t>In Microbiome Ecologies?</a:t>
            </a:r>
          </a:p>
        </p:txBody>
      </p:sp>
    </p:spTree>
    <p:extLst>
      <p:ext uri="{BB962C8B-B14F-4D97-AF65-F5344CB8AC3E}">
        <p14:creationId xmlns:p14="http://schemas.microsoft.com/office/powerpoint/2010/main" val="3152505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700"/>
              <a:t>We Found Major State Shifts in Microbial Ecology Phyla</a:t>
            </a:r>
            <a:br>
              <a:rPr lang="en-US" altLang="en-US" sz="2700"/>
            </a:br>
            <a:r>
              <a:rPr lang="en-US" altLang="en-US" sz="2700"/>
              <a:t>Between Healthy and Two Forms of IBD </a:t>
            </a:r>
          </a:p>
        </p:txBody>
      </p:sp>
      <p:sp>
        <p:nvSpPr>
          <p:cNvPr id="49155" name="TextBox 1"/>
          <p:cNvSpPr txBox="1">
            <a:spLocks noChangeArrowheads="1"/>
          </p:cNvSpPr>
          <p:nvPr/>
        </p:nvSpPr>
        <p:spPr bwMode="auto">
          <a:xfrm>
            <a:off x="10043320" y="1741489"/>
            <a:ext cx="1558925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>
                <a:cs typeface="Arial" panose="020B0604020202020204" pitchFamily="34" charset="0"/>
              </a:rPr>
              <a:t>Most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>
                <a:cs typeface="Arial" panose="020B0604020202020204" pitchFamily="34" charset="0"/>
              </a:rPr>
              <a:t>Common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>
                <a:cs typeface="Arial" panose="020B0604020202020204" pitchFamily="34" charset="0"/>
              </a:rPr>
              <a:t>Microbial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300">
                <a:cs typeface="Arial" panose="020B0604020202020204" pitchFamily="34" charset="0"/>
              </a:rPr>
              <a:t>Phyla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70" y="1247775"/>
            <a:ext cx="1704975" cy="24955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7" name="Group 2"/>
          <p:cNvGrpSpPr>
            <a:grpSpLocks/>
          </p:cNvGrpSpPr>
          <p:nvPr/>
        </p:nvGrpSpPr>
        <p:grpSpPr bwMode="auto">
          <a:xfrm>
            <a:off x="4823619" y="1057068"/>
            <a:ext cx="2597150" cy="2875169"/>
            <a:chOff x="3011798" y="1431008"/>
            <a:chExt cx="2596585" cy="2874559"/>
          </a:xfrm>
        </p:grpSpPr>
        <p:pic>
          <p:nvPicPr>
            <p:cNvPr id="4917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98" y="1745246"/>
              <a:ext cx="2596585" cy="2560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9171" name="TextBox 1"/>
            <p:cNvSpPr txBox="1">
              <a:spLocks noChangeArrowheads="1"/>
            </p:cNvSpPr>
            <p:nvPr/>
          </p:nvSpPr>
          <p:spPr bwMode="auto">
            <a:xfrm>
              <a:off x="3318175" y="1431008"/>
              <a:ext cx="1983829" cy="369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cs typeface="Arial" panose="020B0604020202020204" pitchFamily="34" charset="0"/>
                </a:rPr>
                <a:t>Average </a:t>
              </a:r>
              <a:r>
                <a:rPr lang="en-US" sz="1800" dirty="0" smtClean="0">
                  <a:cs typeface="Arial" panose="020B0604020202020204" pitchFamily="34" charset="0"/>
                </a:rPr>
                <a:t>Healthy</a:t>
              </a:r>
              <a:endParaRPr lang="en-US" sz="18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49158" name="Group 5"/>
          <p:cNvGrpSpPr>
            <a:grpSpLocks/>
          </p:cNvGrpSpPr>
          <p:nvPr/>
        </p:nvGrpSpPr>
        <p:grpSpPr bwMode="auto">
          <a:xfrm>
            <a:off x="1915304" y="3943006"/>
            <a:ext cx="2552025" cy="3075331"/>
            <a:chOff x="103366" y="4315966"/>
            <a:chExt cx="2552369" cy="3075965"/>
          </a:xfrm>
        </p:grpSpPr>
        <p:pic>
          <p:nvPicPr>
            <p:cNvPr id="4916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66" y="4882532"/>
              <a:ext cx="2552369" cy="2509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9169" name="TextBox 16"/>
            <p:cNvSpPr txBox="1">
              <a:spLocks noChangeArrowheads="1"/>
            </p:cNvSpPr>
            <p:nvPr/>
          </p:nvSpPr>
          <p:spPr bwMode="auto">
            <a:xfrm>
              <a:off x="350924" y="4315966"/>
              <a:ext cx="2057250" cy="646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cs typeface="Arial" panose="020B0604020202020204" pitchFamily="34" charset="0"/>
                </a:rPr>
                <a:t>Average </a:t>
              </a:r>
              <a:r>
                <a:rPr lang="en-US" sz="1800" dirty="0" smtClean="0">
                  <a:cs typeface="Arial" panose="020B0604020202020204" pitchFamily="34" charset="0"/>
                </a:rPr>
                <a:t/>
              </a:r>
              <a:br>
                <a:rPr lang="en-US" sz="1800" dirty="0" smtClean="0">
                  <a:cs typeface="Arial" panose="020B0604020202020204" pitchFamily="34" charset="0"/>
                </a:rPr>
              </a:br>
              <a:r>
                <a:rPr lang="en-US" sz="1800" dirty="0" smtClean="0">
                  <a:cs typeface="Arial" panose="020B0604020202020204" pitchFamily="34" charset="0"/>
                </a:rPr>
                <a:t>Ulcerative </a:t>
              </a:r>
              <a:r>
                <a:rPr lang="en-US" sz="1800" dirty="0">
                  <a:cs typeface="Arial" panose="020B0604020202020204" pitchFamily="34" charset="0"/>
                </a:rPr>
                <a:t>Colitis</a:t>
              </a:r>
            </a:p>
          </p:txBody>
        </p:sp>
      </p:grpSp>
      <p:grpSp>
        <p:nvGrpSpPr>
          <p:cNvPr id="49159" name="Group 4"/>
          <p:cNvGrpSpPr>
            <a:grpSpLocks/>
          </p:cNvGrpSpPr>
          <p:nvPr/>
        </p:nvGrpSpPr>
        <p:grpSpPr bwMode="auto">
          <a:xfrm>
            <a:off x="4611544" y="3932237"/>
            <a:ext cx="2894767" cy="3143250"/>
            <a:chOff x="2863145" y="4247282"/>
            <a:chExt cx="2894357" cy="3144649"/>
          </a:xfrm>
        </p:grpSpPr>
        <p:pic>
          <p:nvPicPr>
            <p:cNvPr id="4916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1858" y="4821270"/>
              <a:ext cx="2536466" cy="25706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9167" name="TextBox 17"/>
            <p:cNvSpPr txBox="1">
              <a:spLocks noChangeArrowheads="1"/>
            </p:cNvSpPr>
            <p:nvPr/>
          </p:nvSpPr>
          <p:spPr bwMode="auto">
            <a:xfrm>
              <a:off x="2863145" y="4247282"/>
              <a:ext cx="2894357" cy="646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cs typeface="Arial" panose="020B0604020202020204" pitchFamily="34" charset="0"/>
                </a:rPr>
                <a:t>Average </a:t>
              </a:r>
              <a:r>
                <a:rPr lang="en-US" sz="1800" dirty="0" smtClean="0">
                  <a:cs typeface="Arial" panose="020B0604020202020204" pitchFamily="34" charset="0"/>
                </a:rPr>
                <a:t/>
              </a:r>
              <a:br>
                <a:rPr lang="en-US" sz="1800" dirty="0" smtClean="0">
                  <a:cs typeface="Arial" panose="020B0604020202020204" pitchFamily="34" charset="0"/>
                </a:rPr>
              </a:br>
              <a:r>
                <a:rPr lang="en-US" sz="1800" dirty="0" smtClean="0">
                  <a:cs typeface="Arial" panose="020B0604020202020204" pitchFamily="34" charset="0"/>
                </a:rPr>
                <a:t>Colonic Crohn’s Disease</a:t>
              </a:r>
              <a:endParaRPr lang="en-US" sz="18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49160" name="Group 3"/>
          <p:cNvGrpSpPr>
            <a:grpSpLocks/>
          </p:cNvGrpSpPr>
          <p:nvPr/>
        </p:nvGrpSpPr>
        <p:grpSpPr bwMode="auto">
          <a:xfrm>
            <a:off x="7650526" y="3894407"/>
            <a:ext cx="2589686" cy="3119168"/>
            <a:chOff x="5923722" y="4268325"/>
            <a:chExt cx="2590318" cy="3118436"/>
          </a:xfrm>
        </p:grpSpPr>
        <p:pic>
          <p:nvPicPr>
            <p:cNvPr id="49164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3722" y="4826441"/>
              <a:ext cx="2536466" cy="2560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135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9165" name="TextBox 18"/>
            <p:cNvSpPr txBox="1">
              <a:spLocks noChangeArrowheads="1"/>
            </p:cNvSpPr>
            <p:nvPr/>
          </p:nvSpPr>
          <p:spPr bwMode="auto">
            <a:xfrm>
              <a:off x="6016208" y="4268325"/>
              <a:ext cx="2497832" cy="646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90015"/>
                </a:buClr>
                <a:buSzPct val="100000"/>
                <a:buChar char="•"/>
                <a:defRPr sz="20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00279F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790015"/>
                </a:buClr>
                <a:buSzPct val="100000"/>
                <a:buChar char="–"/>
                <a:defRPr b="1">
                  <a:solidFill>
                    <a:srgbClr val="336600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SzPct val="100000"/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100000"/>
                <a:buChar char="•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1800" dirty="0">
                  <a:cs typeface="Arial" panose="020B0604020202020204" pitchFamily="34" charset="0"/>
                </a:rPr>
                <a:t>Average </a:t>
              </a:r>
              <a:r>
                <a:rPr lang="en-US" sz="1800" dirty="0" smtClean="0">
                  <a:cs typeface="Arial" panose="020B0604020202020204" pitchFamily="34" charset="0"/>
                </a:rPr>
                <a:t/>
              </a:r>
              <a:br>
                <a:rPr lang="en-US" sz="1800" dirty="0" smtClean="0">
                  <a:cs typeface="Arial" panose="020B0604020202020204" pitchFamily="34" charset="0"/>
                </a:rPr>
              </a:br>
              <a:r>
                <a:rPr lang="en-US" sz="1800" dirty="0" err="1" smtClean="0">
                  <a:cs typeface="Arial" panose="020B0604020202020204" pitchFamily="34" charset="0"/>
                </a:rPr>
                <a:t>Ileal</a:t>
              </a:r>
              <a:r>
                <a:rPr lang="en-US" sz="1800" dirty="0" smtClean="0">
                  <a:cs typeface="Arial" panose="020B0604020202020204" pitchFamily="34" charset="0"/>
                </a:rPr>
                <a:t> Crohn’s </a:t>
              </a:r>
              <a:r>
                <a:rPr lang="en-US" sz="1800" dirty="0">
                  <a:cs typeface="Arial" panose="020B0604020202020204" pitchFamily="34" charset="0"/>
                </a:rPr>
                <a:t>Disease</a:t>
              </a:r>
            </a:p>
          </p:txBody>
        </p:sp>
      </p:grpSp>
      <p:sp>
        <p:nvSpPr>
          <p:cNvPr id="20" name="TextBox 2"/>
          <p:cNvSpPr txBox="1">
            <a:spLocks noChangeArrowheads="1"/>
          </p:cNvSpPr>
          <p:nvPr/>
        </p:nvSpPr>
        <p:spPr bwMode="auto">
          <a:xfrm>
            <a:off x="7650956" y="6972300"/>
            <a:ext cx="26812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Collapse of Bacteroidetes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Explosion of Actinobacteria</a:t>
            </a:r>
          </a:p>
        </p:txBody>
      </p:sp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2069307" y="7005639"/>
            <a:ext cx="22463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Explosion of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Proteobacteria</a:t>
            </a:r>
          </a:p>
        </p:txBody>
      </p:sp>
      <p:sp>
        <p:nvSpPr>
          <p:cNvPr id="26" name="TextBox 2"/>
          <p:cNvSpPr txBox="1">
            <a:spLocks noChangeArrowheads="1"/>
          </p:cNvSpPr>
          <p:nvPr/>
        </p:nvSpPr>
        <p:spPr bwMode="auto">
          <a:xfrm>
            <a:off x="4999832" y="6972300"/>
            <a:ext cx="22463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Hybrid of UC and CD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rgbClr val="0066CC"/>
                </a:solidFill>
                <a:cs typeface="Arial" panose="020B0604020202020204" pitchFamily="34" charset="0"/>
              </a:rPr>
              <a:t>High Level of Archaea</a:t>
            </a:r>
          </a:p>
        </p:txBody>
      </p:sp>
    </p:spTree>
    <p:extLst>
      <p:ext uri="{BB962C8B-B14F-4D97-AF65-F5344CB8AC3E}">
        <p14:creationId xmlns:p14="http://schemas.microsoft.com/office/powerpoint/2010/main" val="2459271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In a “Healthy” Gut Microbiome:</a:t>
            </a:r>
            <a:br>
              <a:rPr lang="en-US" altLang="en-US" sz="2800"/>
            </a:br>
            <a:r>
              <a:rPr lang="en-US" altLang="en-US" sz="2800"/>
              <a:t>Large Taxonomy Variation, Low Protein Family Variation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1082675"/>
            <a:ext cx="4387850" cy="38671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5018089"/>
            <a:ext cx="1779588" cy="247967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2"/>
          <p:cNvSpPr txBox="1">
            <a:spLocks noChangeArrowheads="1"/>
          </p:cNvSpPr>
          <p:nvPr/>
        </p:nvSpPr>
        <p:spPr bwMode="auto">
          <a:xfrm>
            <a:off x="4129881" y="7178676"/>
            <a:ext cx="3187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t>Source: Nature, 486, 207-212 (2012)</a:t>
            </a:r>
          </a:p>
        </p:txBody>
      </p:sp>
      <p:pic>
        <p:nvPicPr>
          <p:cNvPr id="563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94" y="1082675"/>
            <a:ext cx="4375150" cy="3867150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006" y="5013326"/>
            <a:ext cx="3932238" cy="2473325"/>
          </a:xfrm>
          <a:prstGeom prst="rect">
            <a:avLst/>
          </a:prstGeom>
          <a:noFill/>
          <a:ln>
            <a:noFill/>
          </a:ln>
          <a:effectLst>
            <a:prstShdw prst="shdw13" dist="53882" dir="13500000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6" descr="http://commonfund.nih.gov/images/hmp_new_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707" y="5056188"/>
            <a:ext cx="153987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9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981" y="6386513"/>
            <a:ext cx="9667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0" name="TextBox 1"/>
          <p:cNvSpPr txBox="1">
            <a:spLocks noChangeArrowheads="1"/>
          </p:cNvSpPr>
          <p:nvPr/>
        </p:nvSpPr>
        <p:spPr bwMode="auto">
          <a:xfrm>
            <a:off x="2399507" y="3016250"/>
            <a:ext cx="19796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800">
                <a:solidFill>
                  <a:schemeClr val="bg1"/>
                </a:solidFill>
              </a:rPr>
              <a:t>Over 200 People</a:t>
            </a:r>
          </a:p>
        </p:txBody>
      </p:sp>
    </p:spTree>
    <p:extLst>
      <p:ext uri="{BB962C8B-B14F-4D97-AF65-F5344CB8AC3E}">
        <p14:creationId xmlns:p14="http://schemas.microsoft.com/office/powerpoint/2010/main" val="3195844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KEGG: a Database Resource for Understanding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High-Level </a:t>
            </a:r>
            <a:r>
              <a:rPr lang="en-US" sz="2400" dirty="0"/>
              <a:t>Functions and Utilities of the Biological System</a:t>
            </a:r>
          </a:p>
        </p:txBody>
      </p:sp>
      <p:pic>
        <p:nvPicPr>
          <p:cNvPr id="5632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406" y="1357313"/>
            <a:ext cx="9825038" cy="608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5388769" y="1065214"/>
            <a:ext cx="2551112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790015"/>
              </a:buClr>
              <a:buSzPct val="100000"/>
              <a:buChar char="•"/>
              <a:defRPr sz="2000" b="1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00279F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790015"/>
              </a:buClr>
              <a:buSzPct val="100000"/>
              <a:buChar char="–"/>
              <a:defRPr b="1">
                <a:solidFill>
                  <a:srgbClr val="3366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chemeClr val="tx1"/>
                </a:solidFill>
              </a:rPr>
              <a:t>http://www.genome.jp/kegg/</a:t>
            </a:r>
          </a:p>
        </p:txBody>
      </p:sp>
    </p:spTree>
    <p:extLst>
      <p:ext uri="{BB962C8B-B14F-4D97-AF65-F5344CB8AC3E}">
        <p14:creationId xmlns:p14="http://schemas.microsoft.com/office/powerpoint/2010/main" val="3500641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A.Allian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SA.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SA.Allianc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SA.Allianc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NCSA.Allian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SA.Allian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100012" tIns="49212" rIns="100012" bIns="49212" numCol="1" anchor="ctr" anchorCtr="0" compatLnSpc="1">
        <a:prstTxWarp prst="textNoShape">
          <a:avLst/>
        </a:prstTxWarp>
      </a:bodyPr>
      <a:lstStyle>
        <a:defPPr marL="0" marR="0" indent="0" algn="l" defTabSz="91281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SA.Allianc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SA.Allianc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SA.Allianc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Designs\NCSA.Alliance.pot</Template>
  <TotalTime>277501</TotalTime>
  <Words>764</Words>
  <Application>Microsoft Office PowerPoint</Application>
  <PresentationFormat>Custom</PresentationFormat>
  <Paragraphs>215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ＭＳ Ｐゴシック</vt:lpstr>
      <vt:lpstr>Arial</vt:lpstr>
      <vt:lpstr>Calibri</vt:lpstr>
      <vt:lpstr>Comic Sans MS</vt:lpstr>
      <vt:lpstr>Times New Roman</vt:lpstr>
      <vt:lpstr>NCSA.Alliance</vt:lpstr>
      <vt:lpstr>Custom Design</vt:lpstr>
      <vt:lpstr>1_NCSA.Alliance</vt:lpstr>
      <vt:lpstr> “KEGG analysis in health and disease”</vt:lpstr>
      <vt:lpstr>JCVI Sequenced My Gut Microbiome and We Downloaded  ~270 More from the NIH Human Microbiome Project For Comparative Analysis</vt:lpstr>
      <vt:lpstr>To Map Out the Dynamics of Autoimmune Microbiome Ecology  Couples Next Generation Genome Sequencers to Big Data Supercomputers</vt:lpstr>
      <vt:lpstr>Computational NextGen Sequencing Pipeline: From Sequence to Taxonomy and Function</vt:lpstr>
      <vt:lpstr>Next Step  Programmability, Scalability and Reproducibility using bioKepler </vt:lpstr>
      <vt:lpstr>How Best to Analyze The Microbiome Datasets to Discover Patterns in Health and Disease?</vt:lpstr>
      <vt:lpstr>We Found Major State Shifts in Microbial Ecology Phyla Between Healthy and Two Forms of IBD </vt:lpstr>
      <vt:lpstr>In a “Healthy” Gut Microbiome: Large Taxonomy Variation, Low Protein Family Variation</vt:lpstr>
      <vt:lpstr>KEGG: a Database Resource for Understanding  High-Level Functions and Utilities of the Biological System</vt:lpstr>
      <vt:lpstr>Using KEGGs  to Explore Human Gut Functional Capabilities</vt:lpstr>
      <vt:lpstr>Ratio of HE11529 to Ave HE Test to see How Much Variation There is Within Healthy</vt:lpstr>
      <vt:lpstr>However, Our Research Shows Large Changes  in Protein Families Between Health and Disease – Ileal Crohns</vt:lpstr>
      <vt:lpstr>Note Ulcerative Colitis Has Few KEGGs that are Much Smaller than HE; Note Asymmetry Between High &amp; Low</vt:lpstr>
      <vt:lpstr>Note LS001 Has Few KEGGs that are Much Smaller than HE; But Many More (1337) That are &gt;10x HE Than CD (~700) or UC (~900)</vt:lpstr>
      <vt:lpstr>Sick Healthy Person 16585</vt:lpstr>
      <vt:lpstr>We Can Define a Subgroup of the 10,000 KEGGs Which Are Extreme in the Disease State?</vt:lpstr>
      <vt:lpstr>Using Ayasdi Interactively to Explore  Protein Families in Healthy and Disease States</vt:lpstr>
      <vt:lpstr>CD is Missing a Population of Bacteria  That Exists in High Quantities in HE ( Circled with Arrow)</vt:lpstr>
      <vt:lpstr>This Ayasdi Lens Does Identify KEGGs In Which Ave CD and LS001 Are Less Than Ave HE</vt:lpstr>
      <vt:lpstr>We Found a Set of Lenes That Clearer Find the 43 Extreme KEGGs</vt:lpstr>
      <vt:lpstr>Disease Arises from Perturbed Protein Family Networks: Dynamics of a Prion Perturbed Network in Mice</vt:lpstr>
      <vt:lpstr>Calit2’s Qualcomm Institute Has Developed  Interactive Scalable Visualization for Biological Networks</vt:lpstr>
    </vt:vector>
  </TitlesOfParts>
  <Company>NCSA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California Institute for Telecommunications and Information Technology</dc:title>
  <dc:creator>Jerry Sheehan</dc:creator>
  <cp:lastModifiedBy>lsmarr</cp:lastModifiedBy>
  <cp:revision>3262</cp:revision>
  <cp:lastPrinted>2013-02-10T14:57:01Z</cp:lastPrinted>
  <dcterms:created xsi:type="dcterms:W3CDTF">2009-09-24T19:24:12Z</dcterms:created>
  <dcterms:modified xsi:type="dcterms:W3CDTF">2016-05-04T17:03:45Z</dcterms:modified>
</cp:coreProperties>
</file>